
<file path=[Content_Types].xml><?xml version="1.0" encoding="utf-8"?>
<Types xmlns="http://schemas.openxmlformats.org/package/2006/content-types">
  <Default Extension="wmf" ContentType="image/x-wmf"/>
  <Default Extension="png" ContentType="image/png"/>
  <Default Extension="jpg" ContentType="image/jpe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notesSlides/notesSlide44.xml" ContentType="application/vnd.openxmlformats-officedocument.presentationml.notesSlide+xml"/>
  <Override PartName="/ppt/notesSlides/notesSlide37.xml" ContentType="application/vnd.openxmlformats-officedocument.presentationml.notesSlide+xml"/>
  <Override PartName="/ppt/notesSlides/notesSlide36.xml" ContentType="application/vnd.openxmlformats-officedocument.presentationml.notesSlide+xml"/>
  <Override PartName="/ppt/notesSlides/notesSlide34.xml" ContentType="application/vnd.openxmlformats-officedocument.presentationml.notesSlide+xml"/>
  <Override PartName="/ppt/notesSlides/notesSlide33.xml" ContentType="application/vnd.openxmlformats-officedocument.presentationml.notesSlide+xml"/>
  <Override PartName="/ppt/notesSlides/notesSlide30.xml" ContentType="application/vnd.openxmlformats-officedocument.presentationml.notesSlide+xml"/>
  <Override PartName="/ppt/notesSlides/notesSlide27.xml" ContentType="application/vnd.openxmlformats-officedocument.presentationml.notesSlide+xml"/>
  <Override PartName="/ppt/notesSlides/notesSlide25.xml" ContentType="application/vnd.openxmlformats-officedocument.presentationml.notesSlide+xml"/>
  <Override PartName="/ppt/notesSlides/notesSlide24.xml" ContentType="application/vnd.openxmlformats-officedocument.presentationml.notesSlide+xml"/>
  <Override PartName="/ppt/notesSlides/notesSlide21.xml" ContentType="application/vnd.openxmlformats-officedocument.presentationml.notesSlide+xml"/>
  <Override PartName="/ppt/notesSlides/notesSlide20.xml" ContentType="application/vnd.openxmlformats-officedocument.presentationml.notesSlide+xml"/>
  <Override PartName="/ppt/notesSlides/notesSlide32.xml" ContentType="application/vnd.openxmlformats-officedocument.presentationml.notesSlide+xml"/>
  <Override PartName="/ppt/notesSlides/notesSlide18.xml" ContentType="application/vnd.openxmlformats-officedocument.presentationml.notesSlide+xml"/>
  <Override PartName="/ppt/notesSlides/notesSlide13.xml" ContentType="application/vnd.openxmlformats-officedocument.presentationml.notesSlide+xml"/>
  <Override PartName="/ppt/notesSlides/notesSlide40.xml" ContentType="application/vnd.openxmlformats-officedocument.presentationml.notesSlide+xml"/>
  <Override PartName="/ppt/notesSlides/notesSlide11.xml" ContentType="application/vnd.openxmlformats-officedocument.presentationml.notesSlide+xml"/>
  <Override PartName="/ppt/notesSlides/notesSlide31.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2.xml" ContentType="application/vnd.openxmlformats-officedocument.presentationml.notesSlide+xml"/>
  <Override PartName="/ppt/notesSlides/notesSlide10.xml" ContentType="application/vnd.openxmlformats-officedocument.presentationml.notesSlide+xml"/>
  <Override PartName="/ppt/notesSlides/notesSlide1.xml" ContentType="application/vnd.openxmlformats-officedocument.presentationml.notesSlide+xml"/>
  <Override PartName="/ppt/slides/slide47.xml" ContentType="application/vnd.openxmlformats-officedocument.presentationml.slide+xml"/>
  <Override PartName="/ppt/slides/slide46.xml" ContentType="application/vnd.openxmlformats-officedocument.presentationml.slide+xml"/>
  <Override PartName="/ppt/slides/slide45.xml" ContentType="application/vnd.openxmlformats-officedocument.presentationml.slide+xml"/>
  <Override PartName="/ppt/notesSlides/notesSlide9.xml" ContentType="application/vnd.openxmlformats-officedocument.presentationml.notesSlide+xml"/>
  <Override PartName="/ppt/slides/slide43.xml" ContentType="application/vnd.openxmlformats-officedocument.presentationml.slide+xml"/>
  <Override PartName="/ppt/slides/slide39.xml" ContentType="application/vnd.openxmlformats-officedocument.presentationml.slide+xml"/>
  <Override PartName="/ppt/slides/slide37.xml" ContentType="application/vnd.openxmlformats-officedocument.presentationml.slide+xml"/>
  <Override PartName="/ppt/notesSlides/notesSlide46.xml" ContentType="application/vnd.openxmlformats-officedocument.presentationml.notesSlide+xml"/>
  <Override PartName="/ppt/notesSlides/notesSlide28.xml" ContentType="application/vnd.openxmlformats-officedocument.presentationml.notesSlide+xml"/>
  <Override PartName="/ppt/slides/slide36.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notesSlides/notesSlide16.xml" ContentType="application/vnd.openxmlformats-officedocument.presentationml.notesSlide+xml"/>
  <Override PartName="/ppt/slides/slide29.xml" ContentType="application/vnd.openxmlformats-officedocument.presentationml.slide+xml"/>
  <Override PartName="/ppt/slides/slide25.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notesSlides/notesSlide3.xml" ContentType="application/vnd.openxmlformats-officedocument.presentationml.notesSlide+xml"/>
  <Override PartName="/ppt/slides/slide18.xml" ContentType="application/vnd.openxmlformats-officedocument.presentationml.slide+xml"/>
  <Override PartName="/ppt/notesSlides/notesSlide19.xml" ContentType="application/vnd.openxmlformats-officedocument.presentationml.notesSlide+xml"/>
  <Override PartName="/ppt/slides/slide42.xml" ContentType="application/vnd.openxmlformats-officedocument.presentationml.slide+xml"/>
  <Override PartName="/ppt/slides/slide17.xml" ContentType="application/vnd.openxmlformats-officedocument.presentationml.slide+xml"/>
  <Override PartName="/ppt/slides/slide13.xml" ContentType="application/vnd.openxmlformats-officedocument.presentationml.slide+xml"/>
  <Override PartName="/ppt/notesSlides/notesSlide26.xml" ContentType="application/vnd.openxmlformats-officedocument.presentationml.notesSlide+xml"/>
  <Override PartName="/ppt/slides/slide20.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notesSlides/notesSlide15.xml" ContentType="application/vnd.openxmlformats-officedocument.presentationml.notesSlide+xml"/>
  <Override PartName="/ppt/slides/slide33.xml" ContentType="application/vnd.openxmlformats-officedocument.presentationml.slide+xml"/>
  <Override PartName="/ppt/slides/slide8.xml" ContentType="application/vnd.openxmlformats-officedocument.presentationml.slide+xml"/>
  <Override PartName="/ppt/slideLayouts/slideLayout9.xml" ContentType="application/vnd.openxmlformats-officedocument.presentationml.slideLayout+xml"/>
  <Override PartName="/ppt/slides/slide35.xml" ContentType="application/vnd.openxmlformats-officedocument.presentationml.slide+xml"/>
  <Override PartName="/ppt/slides/slide1.xml" ContentType="application/vnd.openxmlformats-officedocument.presentationml.slide+xml"/>
  <Override PartName="/ppt/notesSlides/notesSlide41.xml" ContentType="application/vnd.openxmlformats-officedocument.presentationml.notesSlide+xml"/>
  <Override PartName="/ppt/notesSlides/notesSlide14.xml" ContentType="application/vnd.openxmlformats-officedocument.presentationml.notesSlide+xml"/>
  <Override PartName="/ppt/slides/slide26.xml" ContentType="application/vnd.openxmlformats-officedocument.presentationml.slide+xml"/>
  <Override PartName="/ppt/notesSlides/notesSlide39.xml" ContentType="application/vnd.openxmlformats-officedocument.presentationml.notesSlide+xml"/>
  <Override PartName="/ppt/slideLayouts/slideLayout8.xml" ContentType="application/vnd.openxmlformats-officedocument.presentationml.slideLayout+xml"/>
  <Override PartName="/ppt/notesSlides/notesSlide42.xml" ContentType="application/vnd.openxmlformats-officedocument.presentationml.notesSlide+xml"/>
  <Override PartName="/ppt/notesSlides/notesSlide12.xml" ContentType="application/vnd.openxmlformats-officedocument.presentationml.notesSlide+xml"/>
  <Override PartName="/ppt/slides/slide34.xml" ContentType="application/vnd.openxmlformats-officedocument.presentationml.slide+xml"/>
  <Override PartName="/ppt/notesSlides/notesSlide22.xml" ContentType="application/vnd.openxmlformats-officedocument.presentationml.notesSlide+xml"/>
  <Override PartName="/ppt/slideLayouts/slideLayout5.xml" ContentType="application/vnd.openxmlformats-officedocument.presentationml.slideLayout+xml"/>
  <Override PartName="/ppt/slides/slide4.xml" ContentType="application/vnd.openxmlformats-officedocument.presentationml.slide+xml"/>
  <Override PartName="/ppt/slides/slide27.xml" ContentType="application/vnd.openxmlformats-officedocument.presentationml.slide+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notesSlides/notesSlide38.xml" ContentType="application/vnd.openxmlformats-officedocument.presentationml.notesSlide+xml"/>
  <Override PartName="/ppt/slides/slide5.xml" ContentType="application/vnd.openxmlformats-officedocument.presentationml.slide+xml"/>
  <Override PartName="/ppt/notesSlides/notesSlide47.xml" ContentType="application/vnd.openxmlformats-officedocument.presentationml.notesSlide+xml"/>
  <Override PartName="/ppt/slideLayouts/slideLayout2.xml" ContentType="application/vnd.openxmlformats-officedocument.presentationml.slideLayout+xml"/>
  <Override PartName="/ppt/slideLayouts/slideLayout10.xml" ContentType="application/vnd.openxmlformats-officedocument.presentationml.slideLayout+xml"/>
  <Override PartName="/ppt/slideLayouts/slideLayout7.xml" ContentType="application/vnd.openxmlformats-officedocument.presentationml.slideLayout+xml"/>
  <Override PartName="/ppt/slides/slide40.xml" ContentType="application/vnd.openxmlformats-officedocument.presentationml.slide+xml"/>
  <Override PartName="/ppt/slides/slide14.xml" ContentType="application/vnd.openxmlformats-officedocument.presentationml.slide+xml"/>
  <Override PartName="/ppt/slideMasters/slideMaster1.xml" ContentType="application/vnd.openxmlformats-officedocument.presentationml.slideMaster+xml"/>
  <Override PartName="/ppt/notesSlides/notesSlide23.xml" ContentType="application/vnd.openxmlformats-officedocument.presentationml.notesSlide+xml"/>
  <Override PartName="/ppt/theme/theme2.xml" ContentType="application/vnd.openxmlformats-officedocument.theme+xml"/>
  <Override PartName="/ppt/slides/slide24.xml" ContentType="application/vnd.openxmlformats-officedocument.presentationml.slide+xml"/>
  <Override PartName="/ppt/notesSlides/notesSlide17.xml" ContentType="application/vnd.openxmlformats-officedocument.presentationml.notesSlide+xml"/>
  <Override PartName="/ppt/slideLayouts/slideLayout11.xml" ContentType="application/vnd.openxmlformats-officedocument.presentationml.slideLayout+xml"/>
  <Override PartName="/ppt/tableStyles.xml" ContentType="application/vnd.openxmlformats-officedocument.presentationml.tableStyles+xml"/>
  <Override PartName="/ppt/theme/theme1.xml" ContentType="application/vnd.openxmlformats-officedocument.theme+xml"/>
  <Override PartName="/ppt/slides/slide28.xml" ContentType="application/vnd.openxmlformats-officedocument.presentationml.slide+xml"/>
  <Override PartName="/ppt/slides/slide16.xml" ContentType="application/vnd.openxmlformats-officedocument.presentationml.slide+xml"/>
  <Override PartName="/ppt/slides/slide41.xml" ContentType="application/vnd.openxmlformats-officedocument.presentationml.slide+xml"/>
  <Override PartName="/ppt/slideLayouts/slideLayout1.xml" ContentType="application/vnd.openxmlformats-officedocument.presentationml.slideLayout+xml"/>
  <Override PartName="/ppt/slides/slide2.xml" ContentType="application/vnd.openxmlformats-officedocument.presentationml.slide+xml"/>
  <Override PartName="/ppt/viewProps.xml" ContentType="application/vnd.openxmlformats-officedocument.presentationml.viewProps+xml"/>
  <Override PartName="/ppt/presentation.xml" ContentType="application/vnd.openxmlformats-officedocument.presentationml.presentation.main+xml"/>
  <Override PartName="/docProps/core.xml" ContentType="application/vnd.openxmlformats-package.core-properties+xml"/>
  <Override PartName="/docProps/app.xml" ContentType="application/vnd.openxmlformats-officedocument.extended-properties+xml"/>
  <Override PartName="/ppt/slides/slide3.xml" ContentType="application/vnd.openxmlformats-officedocument.presentationml.slide+xml"/>
  <Override PartName="/ppt/slides/slide12.xml" ContentType="application/vnd.openxmlformats-officedocument.presentationml.slide+xml"/>
  <Override PartName="/ppt/slides/slide15.xml" ContentType="application/vnd.openxmlformats-officedocument.presentationml.slide+xml"/>
  <Override PartName="/ppt/notesSlides/notesSlide43.xml" ContentType="application/vnd.openxmlformats-officedocument.presentationml.notesSlide+xml"/>
  <Override PartName="/ppt/diagrams/layout1.xml" ContentType="application/vnd.openxmlformats-officedocument.drawingml.diagramLayout+xml"/>
  <Override PartName="/ppt/notesMasters/notesMaster1.xml" ContentType="application/vnd.openxmlformats-officedocument.presentationml.notesMaster+xml"/>
  <Override PartName="/ppt/slides/slide44.xml" ContentType="application/vnd.openxmlformats-officedocument.presentationml.slide+xml"/>
  <Override PartName="/docProps/custom.xml" ContentType="application/vnd.openxmlformats-officedocument.custom-properties+xml"/>
  <Override PartName="/ppt/slides/slide6.xml" ContentType="application/vnd.openxmlformats-officedocument.presentationml.slide+xml"/>
  <Override PartName="/ppt/diagrams/colors1.xml" ContentType="application/vnd.openxmlformats-officedocument.drawingml.diagramColors+xml"/>
  <Override PartName="/ppt/slides/slide19.xml" ContentType="application/vnd.openxmlformats-officedocument.presentationml.slide+xml"/>
  <Override PartName="/ppt/notesSlides/notesSlide45.xml" ContentType="application/vnd.openxmlformats-officedocument.presentationml.notesSlide+xml"/>
  <Override PartName="/ppt/diagrams/data1.xml" ContentType="application/vnd.openxmlformats-officedocument.drawingml.diagramData+xml"/>
  <Override PartName="/ppt/slides/slide38.xml" ContentType="application/vnd.openxmlformats-officedocument.presentationml.slide+xml"/>
  <Override PartName="/ppt/slideLayouts/slideLayout6.xml" ContentType="application/vnd.openxmlformats-officedocument.presentationml.slideLayout+xml"/>
  <Override PartName="/ppt/presProps.xml" ContentType="application/vnd.openxmlformats-officedocument.presentationml.presProps+xml"/>
  <Override PartName="/ppt/notesSlides/notesSlide35.xml" ContentType="application/vnd.openxmlformats-officedocument.presentationml.notesSlide+xml"/>
  <Override PartName="/ppt/diagrams/drawing1.xml" ContentType="application/vnd.openxmlformats-officedocument.drawingml.diagramDrawing+xml"/>
  <Override PartName="/ppt/slides/slide7.xml" ContentType="application/vnd.openxmlformats-officedocument.presentationml.slide+xml"/>
  <Override PartName="/ppt/slides/slide21.xml" ContentType="application/vnd.openxmlformats-officedocument.presentationml.slide+xml"/>
  <Override PartName="/ppt/notesSlides/notesSlide29.xml" ContentType="application/vnd.openxmlformats-officedocument.presentationml.notesSlide+xml"/>
  <Override PartName="/ppt/slideLayouts/slideLayout13.xml" ContentType="application/vnd.openxmlformats-officedocument.presentationml.slideLayout+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autoCompressPictures="0" saveSubsetFonts="1" showSpecialPlsOnTitleSld="0">
  <p:sldMasterIdLst>
    <p:sldMasterId id="2147483648" r:id="rId1"/>
  </p:sldMasterIdLst>
  <p:notesMasterIdLst>
    <p:notesMasterId r:id="rId51"/>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Lst>
  <p:sldSz cx="12192000" cy="6858000"/>
  <p:notesSz cx="6858000" cy="1857375"/>
  <p:defaultText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snapToObjects="1">
      <p:cViewPr varScale="1">
        <p:scale>
          <a:sx n="117" d="100"/>
          <a:sy n="117" d="100"/>
        </p:scale>
        <p:origin x="184" y="408"/>
      </p:cViewPr>
      <p:guideLst>
        <p:guide pos="2160" orient="horz"/>
        <p:guide pos="3840"/>
      </p:guideLst>
    </p:cSldViewPr>
  </p:slideViewPr>
  <p:gridSpacing cx="72008" cy="72008"/>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notesMaster" Target="notesMasters/notesMaster1.xml"/><Relationship Id="rId52" Type="http://schemas.openxmlformats.org/officeDocument/2006/relationships/presProps" Target="presProps.xml" /><Relationship Id="rId53" Type="http://schemas.openxmlformats.org/officeDocument/2006/relationships/tableStyles" Target="tableStyles.xml" /><Relationship Id="rId54" Type="http://schemas.openxmlformats.org/officeDocument/2006/relationships/viewProps" Target="viewProps.xml" /></Relationships>
</file>

<file path=ppt/diagrams/_rels/data1.xml.rels><?xml version="1.0" encoding="UTF-8" standalone="yes"?><Relationships xmlns="http://schemas.openxmlformats.org/package/2006/relationships"></Relationships>
</file>

<file path=ppt/diagrams/_rels/drawing1.xml.rels><?xml version="1.0" encoding="UTF-8" standalone="yes"?><Relationships xmlns="http://schemas.openxmlformats.org/package/2006/relationships"></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xmlns:r="http://schemas.openxmlformats.org/officeDocument/2006/relationships">
  <dgm:ptLst>
    <dgm:pt modelId="{41906BE1-708F-4F26-8DDB-6F171A22F855}" type="doc">
      <dgm:prSet loTypeId="urn:microsoft.com/office/officeart/2005/8/layout/process5" loCatId="process" qsTypeId="urn:microsoft.com/office/officeart/2005/8/quickstyle/simple1" qsCatId="simple" csTypeId="urn:microsoft.com/office/officeart/2005/8/colors/accent1_2" csCatId="accent1" phldr="0"/>
      <dgm:spPr bwMode="auto"/>
      <dgm:t>
        <a:bodyPr/>
        <a:lstStyle/>
        <a:p>
          <a:pPr>
            <a:defRPr/>
          </a:pPr>
          <a:endParaRPr/>
        </a:p>
      </dgm:t>
    </dgm:pt>
    <dgm:pt modelId="{C1631D24-BE71-4367-8FC8-003B76BD7B45}">
      <dgm:prSet phldr="0" phldrT="[Text]"/>
      <dgm:spPr bwMode="auto"/>
      <dgm:t>
        <a:bodyPr vertOverflow="overflow" horzOverflow="overflow" vert="horz" rtlCol="0" fromWordArt="0" anchor="ctr" forceAA="0" upright="0" compatLnSpc="0"/>
        <a:lstStyle/>
        <a:p>
          <a:pPr marL="0" indent="0" algn="ctr" defTabSz="2444749">
            <a:lnSpc>
              <a:spcPct val="90000"/>
            </a:lnSpc>
            <a:spcBef>
              <a:spcPts val="0"/>
            </a:spcBef>
            <a:spcAft>
              <a:spcPts val="0"/>
            </a:spcAft>
            <a:defRPr/>
          </a:pPr>
          <a:r>
            <a:rPr/>
            <a:t>Data is downloaded from Wikipedia using the requests library</a:t>
          </a:r>
          <a:endParaRPr/>
        </a:p>
      </dgm:t>
    </dgm:pt>
    <dgm:pt modelId="{3906EFF8-8CB2-4931-8307-32855BCD45C7}" type="parTrans" cxnId="{51630A0C-8D26-47FB-8A69-69F96A6CB0D4}">
      <dgm:prSet/>
      <dgm:spPr bwMode="auto"/>
      <dgm:t>
        <a:bodyPr/>
        <a:lstStyle/>
        <a:p>
          <a:pPr>
            <a:defRPr/>
          </a:pPr>
          <a:endParaRPr/>
        </a:p>
      </dgm:t>
    </dgm:pt>
    <dgm:pt modelId="{62029771-9E11-446D-9A71-136927A322F9}" type="sibTrans" cxnId="{51630A0C-8D26-47FB-8A69-69F96A6CB0D4}">
      <dgm:prSet/>
      <dgm:spPr bwMode="auto"/>
      <dgm:t>
        <a:bodyPr vert="horz" anchor="ctr"/>
        <a:lstStyle/>
        <a:p>
          <a:pPr marL="0" indent="0" algn="ctr" defTabSz="977899">
            <a:lnSpc>
              <a:spcPct val="90000"/>
            </a:lnSpc>
            <a:spcBef>
              <a:spcPts val="0"/>
            </a:spcBef>
            <a:spcAft>
              <a:spcPts val="0"/>
            </a:spcAft>
            <a:defRPr/>
          </a:pPr>
          <a:endParaRPr/>
        </a:p>
      </dgm:t>
    </dgm:pt>
    <dgm:pt modelId="{5B1D85F2-511D-4F79-855A-83DD557CD744}">
      <dgm:prSet phldr="0" phldrT="[Text]"/>
      <dgm:spPr bwMode="auto"/>
      <dgm:t>
        <a:bodyPr vertOverflow="overflow" horzOverflow="overflow" vert="horz" rtlCol="0" fromWordArt="0" anchor="ctr" forceAA="0" upright="0" compatLnSpc="0"/>
        <a:lstStyle/>
        <a:p>
          <a:pPr marL="0" indent="0" algn="ctr" defTabSz="2444749">
            <a:lnSpc>
              <a:spcPct val="90000"/>
            </a:lnSpc>
            <a:spcBef>
              <a:spcPts val="0"/>
            </a:spcBef>
            <a:spcAft>
              <a:spcPts val="0"/>
            </a:spcAft>
            <a:defRPr/>
          </a:pPr>
          <a:r>
            <a:rPr/>
            <a:t>The data is parsed using the beautifulsoup library and the data in the tables is extracted.</a:t>
          </a:r>
          <a:endParaRPr/>
        </a:p>
      </dgm:t>
    </dgm:pt>
    <dgm:pt modelId="{81A3AF31-434A-4594-B032-BF8F9A8F1734}" type="parTrans" cxnId="{6F12EA1C-F23E-46E7-82C4-3908985AA160}">
      <dgm:prSet/>
      <dgm:spPr bwMode="auto"/>
      <dgm:t>
        <a:bodyPr/>
        <a:lstStyle/>
        <a:p>
          <a:pPr>
            <a:defRPr/>
          </a:pPr>
          <a:endParaRPr/>
        </a:p>
      </dgm:t>
    </dgm:pt>
    <dgm:pt modelId="{BB849056-C213-434E-AE85-89379A53C7AE}" type="sibTrans" cxnId="{6F12EA1C-F23E-46E7-82C4-3908985AA160}">
      <dgm:prSet/>
      <dgm:spPr bwMode="auto"/>
      <dgm:t>
        <a:bodyPr vert="horz" anchor="ctr"/>
        <a:lstStyle/>
        <a:p>
          <a:pPr marL="0" indent="0" algn="ctr" defTabSz="977899">
            <a:lnSpc>
              <a:spcPct val="90000"/>
            </a:lnSpc>
            <a:spcBef>
              <a:spcPts val="0"/>
            </a:spcBef>
            <a:spcAft>
              <a:spcPts val="0"/>
            </a:spcAft>
            <a:defRPr/>
          </a:pPr>
          <a:endParaRPr/>
        </a:p>
      </dgm:t>
    </dgm:pt>
    <dgm:pt modelId="{18C5E047-7F5B-4D57-BFB2-1F82EFB3000E}">
      <dgm:prSet phldr="0" phldrT="[Text]"/>
      <dgm:spPr bwMode="auto"/>
      <dgm:t>
        <a:bodyPr vertOverflow="overflow" horzOverflow="overflow" vert="horz" rtlCol="0" fromWordArt="0" anchor="ctr" forceAA="0" upright="0" compatLnSpc="0"/>
        <a:lstStyle/>
        <a:p>
          <a:pPr marL="0" indent="0" algn="ctr" defTabSz="2444749">
            <a:lnSpc>
              <a:spcPct val="90000"/>
            </a:lnSpc>
            <a:spcBef>
              <a:spcPts val="0"/>
            </a:spcBef>
            <a:spcAft>
              <a:spcPts val="0"/>
            </a:spcAft>
            <a:defRPr/>
          </a:pPr>
          <a:r>
            <a:rPr/>
            <a:t>Using helper functions defined in python, the column names are extracted to a python list.</a:t>
          </a:r>
          <a:endParaRPr/>
        </a:p>
      </dgm:t>
    </dgm:pt>
    <dgm:pt modelId="{3B8D0C33-B5A7-4459-B770-413CD35788B4}" type="parTrans" cxnId="{23B1C2CC-8C00-4292-8C9D-5C83EE468666}">
      <dgm:prSet/>
      <dgm:spPr bwMode="auto"/>
      <dgm:t>
        <a:bodyPr/>
        <a:lstStyle/>
        <a:p>
          <a:pPr>
            <a:defRPr/>
          </a:pPr>
          <a:endParaRPr/>
        </a:p>
      </dgm:t>
    </dgm:pt>
    <dgm:pt modelId="{A2523659-AE20-4128-8B30-9BA5F2937157}" type="sibTrans" cxnId="{23B1C2CC-8C00-4292-8C9D-5C83EE468666}">
      <dgm:prSet/>
      <dgm:spPr bwMode="auto"/>
      <dgm:t>
        <a:bodyPr vert="horz" anchor="ctr"/>
        <a:lstStyle/>
        <a:p>
          <a:pPr marL="0" indent="0" algn="ctr" defTabSz="977899">
            <a:lnSpc>
              <a:spcPct val="90000"/>
            </a:lnSpc>
            <a:spcBef>
              <a:spcPts val="0"/>
            </a:spcBef>
            <a:spcAft>
              <a:spcPts val="0"/>
            </a:spcAft>
            <a:defRPr/>
          </a:pPr>
          <a:endParaRPr/>
        </a:p>
      </dgm:t>
    </dgm:pt>
    <dgm:pt modelId="{DC93C2A7-6D92-4913-9FE3-6A3B9CC90F64}">
      <dgm:prSet phldr="0" phldrT="[Text]"/>
      <dgm:spPr bwMode="auto"/>
      <dgm:t>
        <a:bodyPr vertOverflow="overflow" horzOverflow="overflow" vert="horz" rtlCol="0" fromWordArt="0" anchor="ctr" forceAA="0" upright="0" compatLnSpc="0"/>
        <a:lstStyle/>
        <a:p>
          <a:pPr marL="0" indent="0" algn="ctr" defTabSz="2444749">
            <a:lnSpc>
              <a:spcPct val="90000"/>
            </a:lnSpc>
            <a:spcBef>
              <a:spcPts val="0"/>
            </a:spcBef>
            <a:spcAft>
              <a:spcPts val="0"/>
            </a:spcAft>
            <a:defRPr/>
          </a:pPr>
          <a:r>
            <a:rPr/>
            <a:t>A dict with keys as column names and values as a list of rows of the table is created</a:t>
          </a:r>
          <a:endParaRPr/>
        </a:p>
      </dgm:t>
    </dgm:pt>
    <dgm:pt modelId="{856E7C13-F7A6-4802-AF88-6321EDD41D73}" type="parTrans" cxnId="{1A8B9563-C663-49F6-8087-8BB2077E564C}">
      <dgm:prSet/>
      <dgm:spPr bwMode="auto"/>
      <dgm:t>
        <a:bodyPr/>
        <a:lstStyle/>
        <a:p>
          <a:pPr>
            <a:defRPr/>
          </a:pPr>
          <a:endParaRPr/>
        </a:p>
      </dgm:t>
    </dgm:pt>
    <dgm:pt modelId="{E4EDFC5A-7D2D-4149-B92C-9A06B09EBE72}" type="sibTrans" cxnId="{1A8B9563-C663-49F6-8087-8BB2077E564C}">
      <dgm:prSet/>
      <dgm:spPr bwMode="auto"/>
      <dgm:t>
        <a:bodyPr vert="horz" anchor="ctr"/>
        <a:lstStyle/>
        <a:p>
          <a:pPr marL="0" indent="0" algn="ctr" defTabSz="977899">
            <a:lnSpc>
              <a:spcPct val="90000"/>
            </a:lnSpc>
            <a:spcBef>
              <a:spcPts val="0"/>
            </a:spcBef>
            <a:spcAft>
              <a:spcPts val="0"/>
            </a:spcAft>
            <a:defRPr/>
          </a:pPr>
          <a:endParaRPr/>
        </a:p>
      </dgm:t>
    </dgm:pt>
    <dgm:pt modelId="{ECF6680E-CE4C-46D0-A27C-0044783A799F}">
      <dgm:prSet phldr="0" phldrT="[Text]"/>
      <dgm:spPr bwMode="auto"/>
      <dgm:t>
        <a:bodyPr vertOverflow="overflow" horzOverflow="overflow" vert="horz" rtlCol="0" fromWordArt="0" anchor="ctr" forceAA="0" upright="0" compatLnSpc="0"/>
        <a:lstStyle/>
        <a:p>
          <a:pPr marL="0" indent="0" algn="ctr" defTabSz="2444749">
            <a:lnSpc>
              <a:spcPct val="90000"/>
            </a:lnSpc>
            <a:spcBef>
              <a:spcPts val="0"/>
            </a:spcBef>
            <a:spcAft>
              <a:spcPts val="0"/>
            </a:spcAft>
            <a:defRPr/>
          </a:pPr>
          <a:r>
            <a:rPr/>
            <a:t>This dict is converted to a dataframe and saved as a CSV for further processing</a:t>
          </a:r>
          <a:endParaRPr/>
        </a:p>
      </dgm:t>
    </dgm:pt>
    <dgm:pt modelId="{000B6FD3-B495-4246-B73C-2F60E8623800}" type="parTrans" cxnId="{146459F2-731B-4F20-8D8C-03C0E5A35242}">
      <dgm:prSet/>
      <dgm:spPr bwMode="auto"/>
      <dgm:t>
        <a:bodyPr/>
        <a:lstStyle/>
        <a:p>
          <a:pPr>
            <a:defRPr/>
          </a:pPr>
          <a:endParaRPr/>
        </a:p>
      </dgm:t>
    </dgm:pt>
    <dgm:pt modelId="{F7702399-489A-40A3-92BE-F94BD978018F}" type="sibTrans" cxnId="{146459F2-731B-4F20-8D8C-03C0E5A35242}">
      <dgm:prSet/>
      <dgm:spPr bwMode="auto"/>
      <dgm:t>
        <a:bodyPr/>
        <a:lstStyle/>
        <a:p>
          <a:pPr>
            <a:defRPr/>
          </a:pPr>
          <a:endParaRPr/>
        </a:p>
      </dgm:t>
    </dgm:pt>
    <dgm:pt modelId="{81222B36-ABB6-4900-A71A-52DEA1AB9E9E}" type="pres">
      <dgm:prSet presAssocID="{41906BE1-708F-4F26-8DDB-6F171A22F855}" presName="diagram" presStyleCnt="0">
        <dgm:presLayoutVars>
          <dgm:dir val="norm"/>
          <dgm:resizeHandles val="exact"/>
        </dgm:presLayoutVars>
      </dgm:prSet>
      <dgm:spPr bwMode="auto"/>
    </dgm:pt>
    <dgm:pt modelId="{E753A74C-1404-481F-A0A3-C6FC6621525E}" type="pres">
      <dgm:prSet presAssocID="{C1631D24-BE71-4367-8FC8-003B76BD7B45}" presName="node" presStyleLbl="node1" presStyleIdx="0" presStyleCnt="5">
        <dgm:presLayoutVars>
          <dgm:bulletEnabled val="1"/>
        </dgm:presLayoutVars>
      </dgm:prSet>
      <dgm:spPr bwMode="auto"/>
    </dgm:pt>
    <dgm:pt modelId="{79F734F1-8D7C-432C-A06A-41B7E6D28070}" type="pres">
      <dgm:prSet presAssocID="{62029771-9E11-446D-9A71-136927A322F9}" presName="sibTrans" presStyleLbl="sibTrans2D1" presStyleIdx="0" presStyleCnt="4"/>
      <dgm:spPr bwMode="auto"/>
    </dgm:pt>
    <dgm:pt modelId="{4E629FF5-5EE5-4ED7-93D3-43D0ED734E71}" type="pres">
      <dgm:prSet presAssocID="{62029771-9E11-446D-9A71-136927A322F9}" presName="connectorText" presStyleLbl="sibTrans2D1" presStyleIdx="0" presStyleCnt="4"/>
      <dgm:spPr bwMode="auto"/>
    </dgm:pt>
    <dgm:pt modelId="{C20442F9-9430-4B3D-98A2-7B61B395CAD2}" type="pres">
      <dgm:prSet presAssocID="{5B1D85F2-511D-4F79-855A-83DD557CD744}" presName="node" presStyleLbl="node1" presStyleIdx="1" presStyleCnt="5">
        <dgm:presLayoutVars>
          <dgm:bulletEnabled val="1"/>
        </dgm:presLayoutVars>
      </dgm:prSet>
      <dgm:spPr bwMode="auto"/>
    </dgm:pt>
    <dgm:pt modelId="{CF4D369A-49F0-4CC6-A8BD-57FB2749702A}" type="pres">
      <dgm:prSet presAssocID="{BB849056-C213-434E-AE85-89379A53C7AE}" presName="sibTrans" presStyleLbl="sibTrans2D1" presStyleIdx="1" presStyleCnt="4"/>
      <dgm:spPr bwMode="auto"/>
    </dgm:pt>
    <dgm:pt modelId="{883E21E2-685E-474A-9030-5EA56140D213}" type="pres">
      <dgm:prSet presAssocID="{BB849056-C213-434E-AE85-89379A53C7AE}" presName="connectorText" presStyleLbl="sibTrans2D1" presStyleIdx="1" presStyleCnt="4"/>
      <dgm:spPr bwMode="auto"/>
    </dgm:pt>
    <dgm:pt modelId="{DB173348-3D66-418D-8596-19DA9326200C}" type="pres">
      <dgm:prSet presAssocID="{18C5E047-7F5B-4D57-BFB2-1F82EFB3000E}" presName="node" presStyleLbl="node1" presStyleIdx="2" presStyleCnt="5">
        <dgm:presLayoutVars>
          <dgm:bulletEnabled val="1"/>
        </dgm:presLayoutVars>
      </dgm:prSet>
      <dgm:spPr bwMode="auto"/>
    </dgm:pt>
    <dgm:pt modelId="{71C1A3BD-9B05-4BC0-948B-2CA04B8EB166}" type="pres">
      <dgm:prSet presAssocID="{A2523659-AE20-4128-8B30-9BA5F2937157}" presName="sibTrans" presStyleLbl="sibTrans2D1" presStyleIdx="2" presStyleCnt="4"/>
      <dgm:spPr bwMode="auto"/>
    </dgm:pt>
    <dgm:pt modelId="{B2A75FF9-1DE8-47C4-9972-68B14C191CEB}" type="pres">
      <dgm:prSet presAssocID="{A2523659-AE20-4128-8B30-9BA5F2937157}" presName="connectorText" presStyleLbl="sibTrans2D1" presStyleIdx="2" presStyleCnt="4"/>
      <dgm:spPr bwMode="auto"/>
    </dgm:pt>
    <dgm:pt modelId="{50AEDB5C-7DF6-4ADF-9BF3-CB4604F23FEE}" type="pres">
      <dgm:prSet presAssocID="{DC93C2A7-6D92-4913-9FE3-6A3B9CC90F64}" presName="node" presStyleLbl="node1" presStyleIdx="3" presStyleCnt="5">
        <dgm:presLayoutVars>
          <dgm:bulletEnabled val="1"/>
        </dgm:presLayoutVars>
      </dgm:prSet>
      <dgm:spPr bwMode="auto"/>
    </dgm:pt>
    <dgm:pt modelId="{FBBA5C1F-9405-488B-8902-7567E27387C0}" type="pres">
      <dgm:prSet presAssocID="{E4EDFC5A-7D2D-4149-B92C-9A06B09EBE72}" presName="sibTrans" presStyleLbl="sibTrans2D1" presStyleIdx="3" presStyleCnt="4"/>
      <dgm:spPr bwMode="auto"/>
    </dgm:pt>
    <dgm:pt modelId="{89B6EAB4-FD54-454F-86CC-B50F5494BE59}" type="pres">
      <dgm:prSet presAssocID="{E4EDFC5A-7D2D-4149-B92C-9A06B09EBE72}" presName="connectorText" presStyleLbl="sibTrans2D1" presStyleIdx="3" presStyleCnt="4"/>
      <dgm:spPr bwMode="auto"/>
    </dgm:pt>
    <dgm:pt modelId="{91DBFFDB-D563-4005-8CAC-8A075C33F07C}" type="pres">
      <dgm:prSet presAssocID="{ECF6680E-CE4C-46D0-A27C-0044783A799F}" presName="node" presStyleLbl="node1" presStyleIdx="4" presStyleCnt="5">
        <dgm:presLayoutVars>
          <dgm:bulletEnabled val="1"/>
        </dgm:presLayoutVars>
      </dgm:prSet>
      <dgm:spPr bwMode="auto"/>
    </dgm:pt>
  </dgm:ptLst>
  <dgm:cxnLst>
    <dgm:cxn modelId="{51630A0C-8D26-47FB-8A69-69F96A6CB0D4}" srcId="{41906BE1-708F-4F26-8DDB-6F171A22F855}" destId="{C1631D24-BE71-4367-8FC8-003B76BD7B45}" srcOrd="0" destOrd="0" parTransId="{3906EFF8-8CB2-4931-8307-32855BCD45C7}" sibTransId="{62029771-9E11-446D-9A71-136927A322F9}"/>
    <dgm:cxn modelId="{2D86B619-8880-45BD-B6C5-629D65E413A9}" type="presOf" srcId="{DC93C2A7-6D92-4913-9FE3-6A3B9CC90F64}" destId="{50AEDB5C-7DF6-4ADF-9BF3-CB4604F23FEE}" srcOrd="0" destOrd="0" presId="urn:microsoft.com/office/officeart/2005/8/layout/process5"/>
    <dgm:cxn modelId="{6F12EA1C-F23E-46E7-82C4-3908985AA160}" srcId="{41906BE1-708F-4F26-8DDB-6F171A22F855}" destId="{5B1D85F2-511D-4F79-855A-83DD557CD744}" srcOrd="1" destOrd="0" parTransId="{81A3AF31-434A-4594-B032-BF8F9A8F1734}" sibTransId="{BB849056-C213-434E-AE85-89379A53C7AE}"/>
    <dgm:cxn modelId="{E3806021-1489-4A7B-913B-C840B9C2F138}" type="presOf" srcId="{41906BE1-708F-4F26-8DDB-6F171A22F855}" destId="{81222B36-ABB6-4900-A71A-52DEA1AB9E9E}" srcOrd="0" destOrd="0" presId="urn:microsoft.com/office/officeart/2005/8/layout/process5"/>
    <dgm:cxn modelId="{C6803D25-5BEF-4B53-9F5A-400A83529239}" type="presOf" srcId="{A2523659-AE20-4128-8B30-9BA5F2937157}" destId="{71C1A3BD-9B05-4BC0-948B-2CA04B8EB166}" srcOrd="0" destOrd="0" presId="urn:microsoft.com/office/officeart/2005/8/layout/process5"/>
    <dgm:cxn modelId="{AC3F952E-9386-4BA5-9C7F-AA40636B3616}" type="presOf" srcId="{5B1D85F2-511D-4F79-855A-83DD557CD744}" destId="{C20442F9-9430-4B3D-98A2-7B61B395CAD2}" srcOrd="0" destOrd="0" presId="urn:microsoft.com/office/officeart/2005/8/layout/process5"/>
    <dgm:cxn modelId="{F4E4625B-BA25-42D7-B5F4-03BF4F97C9E4}" type="presOf" srcId="{62029771-9E11-446D-9A71-136927A322F9}" destId="{79F734F1-8D7C-432C-A06A-41B7E6D28070}" srcOrd="0" destOrd="0" presId="urn:microsoft.com/office/officeart/2005/8/layout/process5"/>
    <dgm:cxn modelId="{1A8B9563-C663-49F6-8087-8BB2077E564C}" srcId="{41906BE1-708F-4F26-8DDB-6F171A22F855}" destId="{DC93C2A7-6D92-4913-9FE3-6A3B9CC90F64}" srcOrd="3" destOrd="0" parTransId="{856E7C13-F7A6-4802-AF88-6321EDD41D73}" sibTransId="{E4EDFC5A-7D2D-4149-B92C-9A06B09EBE72}"/>
    <dgm:cxn modelId="{B9B1A666-2215-47AF-923E-0E11D81656F1}" type="presOf" srcId="{ECF6680E-CE4C-46D0-A27C-0044783A799F}" destId="{91DBFFDB-D563-4005-8CAC-8A075C33F07C}" srcOrd="0" destOrd="0" presId="urn:microsoft.com/office/officeart/2005/8/layout/process5"/>
    <dgm:cxn modelId="{6058E568-5C68-4CF9-A760-36FAC4650983}" type="presOf" srcId="{E4EDFC5A-7D2D-4149-B92C-9A06B09EBE72}" destId="{89B6EAB4-FD54-454F-86CC-B50F5494BE59}" srcOrd="1" destOrd="0" presId="urn:microsoft.com/office/officeart/2005/8/layout/process5"/>
    <dgm:cxn modelId="{BB9D4B6F-1BE4-4A3A-A43E-D97AA6B1186E}" type="presOf" srcId="{E4EDFC5A-7D2D-4149-B92C-9A06B09EBE72}" destId="{FBBA5C1F-9405-488B-8902-7567E27387C0}" srcOrd="0" destOrd="0" presId="urn:microsoft.com/office/officeart/2005/8/layout/process5"/>
    <dgm:cxn modelId="{D2F7A251-52CD-4608-8812-DE398B2B24A2}" type="presOf" srcId="{62029771-9E11-446D-9A71-136927A322F9}" destId="{4E629FF5-5EE5-4ED7-93D3-43D0ED734E71}" srcOrd="1" destOrd="0" presId="urn:microsoft.com/office/officeart/2005/8/layout/process5"/>
    <dgm:cxn modelId="{20C9DD96-CB27-4BB8-B453-22E402E6EE74}" type="presOf" srcId="{BB849056-C213-434E-AE85-89379A53C7AE}" destId="{883E21E2-685E-474A-9030-5EA56140D213}" srcOrd="1" destOrd="0" presId="urn:microsoft.com/office/officeart/2005/8/layout/process5"/>
    <dgm:cxn modelId="{F5DD46AC-2A88-459C-88D1-0BC4BB1EF962}" type="presOf" srcId="{A2523659-AE20-4128-8B30-9BA5F2937157}" destId="{B2A75FF9-1DE8-47C4-9972-68B14C191CEB}" srcOrd="1" destOrd="0" presId="urn:microsoft.com/office/officeart/2005/8/layout/process5"/>
    <dgm:cxn modelId="{478055B3-4D31-45CB-9618-F03982175556}" type="presOf" srcId="{C1631D24-BE71-4367-8FC8-003B76BD7B45}" destId="{E753A74C-1404-481F-A0A3-C6FC6621525E}" srcOrd="0" destOrd="0" presId="urn:microsoft.com/office/officeart/2005/8/layout/process5"/>
    <dgm:cxn modelId="{23B1C2CC-8C00-4292-8C9D-5C83EE468666}" srcId="{41906BE1-708F-4F26-8DDB-6F171A22F855}" destId="{18C5E047-7F5B-4D57-BFB2-1F82EFB3000E}" srcOrd="2" destOrd="0" parTransId="{3B8D0C33-B5A7-4459-B770-413CD35788B4}" sibTransId="{A2523659-AE20-4128-8B30-9BA5F2937157}"/>
    <dgm:cxn modelId="{BB7B41E2-9941-4C95-BAB8-FB283D58A2CB}" type="presOf" srcId="{BB849056-C213-434E-AE85-89379A53C7AE}" destId="{CF4D369A-49F0-4CC6-A8BD-57FB2749702A}" srcOrd="0" destOrd="0" presId="urn:microsoft.com/office/officeart/2005/8/layout/process5"/>
    <dgm:cxn modelId="{146459F2-731B-4F20-8D8C-03C0E5A35242}" srcId="{41906BE1-708F-4F26-8DDB-6F171A22F855}" destId="{ECF6680E-CE4C-46D0-A27C-0044783A799F}" srcOrd="4" destOrd="0" parTransId="{000B6FD3-B495-4246-B73C-2F60E8623800}" sibTransId="{F7702399-489A-40A3-92BE-F94BD978018F}"/>
    <dgm:cxn modelId="{C8C878F7-5E52-4E76-B018-13B4D53826A6}" type="presOf" srcId="{18C5E047-7F5B-4D57-BFB2-1F82EFB3000E}" destId="{DB173348-3D66-418D-8596-19DA9326200C}" srcOrd="0" destOrd="0" presId="urn:microsoft.com/office/officeart/2005/8/layout/process5"/>
    <dgm:cxn modelId="{8D9E1C94-8671-4352-9555-9E6C67BC62F3}" type="presParOf" srcId="{81222B36-ABB6-4900-A71A-52DEA1AB9E9E}" destId="{E753A74C-1404-481F-A0A3-C6FC6621525E}" srcOrd="0" destOrd="0" presId="urn:microsoft.com/office/officeart/2005/8/layout/process5"/>
    <dgm:cxn modelId="{DE458797-5FD5-4E52-817D-F4398956ECF1}" type="presParOf" srcId="{81222B36-ABB6-4900-A71A-52DEA1AB9E9E}" destId="{79F734F1-8D7C-432C-A06A-41B7E6D28070}" srcOrd="1" destOrd="0" presId="urn:microsoft.com/office/officeart/2005/8/layout/process5"/>
    <dgm:cxn modelId="{14719AC6-1BCB-4117-B34E-A3430B0FAD43}" type="presParOf" srcId="{79F734F1-8D7C-432C-A06A-41B7E6D28070}" destId="{4E629FF5-5EE5-4ED7-93D3-43D0ED734E71}" srcOrd="0" destOrd="0" presId="urn:microsoft.com/office/officeart/2005/8/layout/process5"/>
    <dgm:cxn modelId="{31EC3F11-2834-4551-8238-F301B031069F}" type="presParOf" srcId="{81222B36-ABB6-4900-A71A-52DEA1AB9E9E}" destId="{C20442F9-9430-4B3D-98A2-7B61B395CAD2}" srcOrd="2" destOrd="0" presId="urn:microsoft.com/office/officeart/2005/8/layout/process5"/>
    <dgm:cxn modelId="{AF8C41C9-6AEB-4159-BA42-0A82A259AC60}" type="presParOf" srcId="{81222B36-ABB6-4900-A71A-52DEA1AB9E9E}" destId="{CF4D369A-49F0-4CC6-A8BD-57FB2749702A}" srcOrd="3" destOrd="0" presId="urn:microsoft.com/office/officeart/2005/8/layout/process5"/>
    <dgm:cxn modelId="{39681D36-77F5-44F1-8DE5-EC0CBB27E13F}" type="presParOf" srcId="{CF4D369A-49F0-4CC6-A8BD-57FB2749702A}" destId="{883E21E2-685E-474A-9030-5EA56140D213}" srcOrd="0" destOrd="0" presId="urn:microsoft.com/office/officeart/2005/8/layout/process5"/>
    <dgm:cxn modelId="{A2208103-D48E-4302-9E00-76AA35C2ADC3}" type="presParOf" srcId="{81222B36-ABB6-4900-A71A-52DEA1AB9E9E}" destId="{DB173348-3D66-418D-8596-19DA9326200C}" srcOrd="4" destOrd="0" presId="urn:microsoft.com/office/officeart/2005/8/layout/process5"/>
    <dgm:cxn modelId="{36A417DF-3F73-4AA0-8139-BCAA89E7BD98}" type="presParOf" srcId="{81222B36-ABB6-4900-A71A-52DEA1AB9E9E}" destId="{71C1A3BD-9B05-4BC0-948B-2CA04B8EB166}" srcOrd="5" destOrd="0" presId="urn:microsoft.com/office/officeart/2005/8/layout/process5"/>
    <dgm:cxn modelId="{F66109E8-D73A-4B1A-976D-385E11751BFD}" type="presParOf" srcId="{71C1A3BD-9B05-4BC0-948B-2CA04B8EB166}" destId="{B2A75FF9-1DE8-47C4-9972-68B14C191CEB}" srcOrd="0" destOrd="0" presId="urn:microsoft.com/office/officeart/2005/8/layout/process5"/>
    <dgm:cxn modelId="{369E8AA3-657A-4B5A-A361-AEAD6CD94CF5}" type="presParOf" srcId="{81222B36-ABB6-4900-A71A-52DEA1AB9E9E}" destId="{50AEDB5C-7DF6-4ADF-9BF3-CB4604F23FEE}" srcOrd="6" destOrd="0" presId="urn:microsoft.com/office/officeart/2005/8/layout/process5"/>
    <dgm:cxn modelId="{998809BD-900F-4921-B519-585DCCE26966}" type="presParOf" srcId="{81222B36-ABB6-4900-A71A-52DEA1AB9E9E}" destId="{FBBA5C1F-9405-488B-8902-7567E27387C0}" srcOrd="7" destOrd="0" presId="urn:microsoft.com/office/officeart/2005/8/layout/process5"/>
    <dgm:cxn modelId="{F19FD61B-9857-43DF-AD15-BE042D5E19F0}" type="presParOf" srcId="{FBBA5C1F-9405-488B-8902-7567E27387C0}" destId="{89B6EAB4-FD54-454F-86CC-B50F5494BE59}" srcOrd="0" destOrd="0" presId="urn:microsoft.com/office/officeart/2005/8/layout/process5"/>
    <dgm:cxn modelId="{8614A5FE-A66A-42FE-85BA-F661311E413F}" type="presParOf" srcId="{81222B36-ABB6-4900-A71A-52DEA1AB9E9E}" destId="{91DBFFDB-D563-4005-8CAC-8A075C33F07C}" srcOrd="8" destOrd="0" presId="urn:microsoft.com/office/officeart/2005/8/layout/process5"/>
  </dgm:cxnLst>
  <dgm:bg/>
  <dgm:whole/>
  <dgm:extLst>
    <a:ext uri="http://schemas.microsoft.com/office/drawing/2008/diagram">
      <dsp:dataModelExt xmlns:dsp="http://schemas.microsoft.com/office/drawing/2008/diagram" relId="rId4" minVer="http://schemas.openxmlformats.org/drawingml/2006/diagram"/>
    </a:ext>
  </dgm:extLst>
</dgm:dataModel>
</file>

<file path=ppt/diagrams/drawing1.xml><?xml version="1.0" encoding="utf-8"?>
<dsp:drawing xmlns:dsp="http://schemas.microsoft.com/office/drawing/2008/diagram" xmlns:dgm="http://schemas.openxmlformats.org/drawingml/2006/diagram" xmlns:a="http://schemas.openxmlformats.org/drawingml/2006/main" xmlns:r="http://schemas.openxmlformats.org/officeDocument/2006/relationships">
  <dsp:spTree>
    <dsp:nvGrpSpPr>
      <dsp:cNvPr id="1315924790" name=""/>
      <dsp:cNvGrpSpPr/>
    </dsp:nvGrpSpPr>
    <dsp:grpSpPr bwMode="auto">
      <a:xfrm flipH="0" flipV="0">
        <a:off x="0" y="0"/>
        <a:ext cx="6198504" cy="4132336"/>
        <a:chOff x="0" y="0"/>
        <a:chExt cx="6198504" cy="4132336"/>
      </a:xfrm>
    </dsp:grpSpPr>
    <dsp:sp modelId="{E753A74C-1404-481F-A0A3-C6FC6621525E}">
      <dsp:nvSpPr>
        <dsp:cNvPr id="0" name=""/>
        <dsp:cNvSpPr/>
      </dsp:nvSpPr>
      <dsp:spPr bwMode="auto">
        <a:xfrm>
          <a:off x="5447" y="763513"/>
          <a:ext cx="1628317" cy="9769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20" tIns="45720" rIns="45720" bIns="45720" numCol="1" spcCol="1269" rtlCol="0" fromWordArt="0" anchor="ctr" anchorCtr="0" forceAA="0" upright="0" compatLnSpc="0">
          <a:noAutofit/>
        </a:bodyPr>
        <a:lstStyle/>
        <a:p>
          <a:pPr marL="0" lvl="0" indent="0" algn="ctr" defTabSz="2444749">
            <a:lnSpc>
              <a:spcPct val="90000"/>
            </a:lnSpc>
            <a:spcBef>
              <a:spcPts val="0"/>
            </a:spcBef>
            <a:spcAft>
              <a:spcPts val="0"/>
            </a:spcAft>
            <a:buNone/>
            <a:defRPr/>
          </a:pPr>
          <a:r>
            <a:rPr sz="1200"/>
            <a:t>Data is downloaded from Wikipedia using the requests library</a:t>
          </a:r>
          <a:endParaRPr sz="1200"/>
        </a:p>
      </dsp:txBody>
      <dsp:txXfrm>
        <a:off x="34061" y="792127"/>
        <a:ext cx="1571088" cy="919760"/>
      </dsp:txXfrm>
    </dsp:sp>
    <dsp:sp modelId="{79F734F1-8D7C-432C-A06A-41B7E6D28070}">
      <dsp:nvSpPr>
        <dsp:cNvPr id="0" name=""/>
        <dsp:cNvSpPr/>
      </dsp:nvSpPr>
      <dsp:spPr bwMode="auto">
        <a:xfrm>
          <a:off x="1777056" y="1050097"/>
          <a:ext cx="345202" cy="40382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9" anchor="ctr" anchorCtr="0">
          <a:noAutofit/>
        </a:bodyPr>
        <a:lstStyle/>
        <a:p>
          <a:pPr marL="0" lvl="0" indent="0" algn="ctr" defTabSz="977899">
            <a:lnSpc>
              <a:spcPct val="90000"/>
            </a:lnSpc>
            <a:spcBef>
              <a:spcPts val="0"/>
            </a:spcBef>
            <a:spcAft>
              <a:spcPts val="0"/>
            </a:spcAft>
            <a:buNone/>
            <a:defRPr/>
          </a:pPr>
          <a:endParaRPr sz="2200"/>
        </a:p>
      </dsp:txBody>
      <dsp:txXfrm>
        <a:off x="1777056" y="1130861"/>
        <a:ext cx="241641" cy="242293"/>
      </dsp:txXfrm>
    </dsp:sp>
    <dsp:sp modelId="{C20442F9-9430-4B3D-98A2-7B61B395CAD2}">
      <dsp:nvSpPr>
        <dsp:cNvPr id="0" name=""/>
        <dsp:cNvSpPr/>
      </dsp:nvSpPr>
      <dsp:spPr bwMode="auto">
        <a:xfrm>
          <a:off x="2285092" y="763513"/>
          <a:ext cx="1628317" cy="9769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20" tIns="45720" rIns="45720" bIns="45720" numCol="1" spcCol="1269" rtlCol="0" fromWordArt="0" anchor="ctr" anchorCtr="0" forceAA="0" upright="0" compatLnSpc="0">
          <a:noAutofit/>
        </a:bodyPr>
        <a:lstStyle/>
        <a:p>
          <a:pPr marL="0" lvl="0" indent="0" algn="ctr" defTabSz="2444749">
            <a:lnSpc>
              <a:spcPct val="90000"/>
            </a:lnSpc>
            <a:spcBef>
              <a:spcPts val="0"/>
            </a:spcBef>
            <a:spcAft>
              <a:spcPts val="0"/>
            </a:spcAft>
            <a:buNone/>
            <a:defRPr/>
          </a:pPr>
          <a:r>
            <a:rPr sz="1200"/>
            <a:t>The data is parsed using the beautifulsoup library and the data in the tables is extracted.</a:t>
          </a:r>
          <a:endParaRPr sz="1200"/>
        </a:p>
      </dsp:txBody>
      <dsp:txXfrm>
        <a:off x="2313707" y="792127"/>
        <a:ext cx="1571088" cy="919760"/>
      </dsp:txXfrm>
    </dsp:sp>
    <dsp:sp modelId="{CF4D369A-49F0-4CC6-A8BD-57FB2749702A}">
      <dsp:nvSpPr>
        <dsp:cNvPr id="0" name=""/>
        <dsp:cNvSpPr/>
      </dsp:nvSpPr>
      <dsp:spPr bwMode="auto">
        <a:xfrm>
          <a:off x="4056702" y="1050097"/>
          <a:ext cx="345202" cy="40382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9" anchor="ctr" anchorCtr="0">
          <a:noAutofit/>
        </a:bodyPr>
        <a:lstStyle/>
        <a:p>
          <a:pPr marL="0" lvl="0" indent="0" algn="ctr" defTabSz="977899">
            <a:lnSpc>
              <a:spcPct val="90000"/>
            </a:lnSpc>
            <a:spcBef>
              <a:spcPts val="0"/>
            </a:spcBef>
            <a:spcAft>
              <a:spcPts val="0"/>
            </a:spcAft>
            <a:buNone/>
            <a:defRPr/>
          </a:pPr>
          <a:endParaRPr sz="2200"/>
        </a:p>
      </dsp:txBody>
      <dsp:txXfrm>
        <a:off x="4056702" y="1130861"/>
        <a:ext cx="241641" cy="242293"/>
      </dsp:txXfrm>
    </dsp:sp>
    <dsp:sp modelId="{DB173348-3D66-418D-8596-19DA9326200C}">
      <dsp:nvSpPr>
        <dsp:cNvPr id="0" name=""/>
        <dsp:cNvSpPr/>
      </dsp:nvSpPr>
      <dsp:spPr bwMode="auto">
        <a:xfrm>
          <a:off x="4564737" y="763513"/>
          <a:ext cx="1628317" cy="9769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19" tIns="45719" rIns="45719" bIns="45719" numCol="1" spcCol="1269" rtlCol="0" fromWordArt="0" anchor="ctr" anchorCtr="0" forceAA="0" upright="0" compatLnSpc="0">
          <a:noAutofit/>
        </a:bodyPr>
        <a:lstStyle/>
        <a:p>
          <a:pPr marL="0" lvl="0" indent="0" algn="ctr" defTabSz="2444749">
            <a:lnSpc>
              <a:spcPct val="90000"/>
            </a:lnSpc>
            <a:spcBef>
              <a:spcPts val="0"/>
            </a:spcBef>
            <a:spcAft>
              <a:spcPts val="0"/>
            </a:spcAft>
            <a:buNone/>
            <a:defRPr/>
          </a:pPr>
          <a:r>
            <a:rPr sz="1200"/>
            <a:t>Using helper functions defined in python, the column names are extracted to a python list.</a:t>
          </a:r>
          <a:endParaRPr sz="1200"/>
        </a:p>
      </dsp:txBody>
      <dsp:txXfrm>
        <a:off x="4593352" y="792127"/>
        <a:ext cx="1571088" cy="919760"/>
      </dsp:txXfrm>
    </dsp:sp>
    <dsp:sp modelId="{71C1A3BD-9B05-4BC0-948B-2CA04B8EB166}">
      <dsp:nvSpPr>
        <dsp:cNvPr id="0" name=""/>
        <dsp:cNvSpPr/>
      </dsp:nvSpPr>
      <dsp:spPr bwMode="auto">
        <a:xfrm rot="5399978">
          <a:off x="5206295" y="1854486"/>
          <a:ext cx="345202" cy="40382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9" anchor="ctr" anchorCtr="0">
          <a:noAutofit/>
        </a:bodyPr>
        <a:lstStyle/>
        <a:p>
          <a:pPr marL="0" lvl="0" indent="0" algn="ctr" defTabSz="977899">
            <a:lnSpc>
              <a:spcPct val="90000"/>
            </a:lnSpc>
            <a:spcBef>
              <a:spcPts val="0"/>
            </a:spcBef>
            <a:spcAft>
              <a:spcPts val="0"/>
            </a:spcAft>
            <a:buNone/>
            <a:defRPr/>
          </a:pPr>
          <a:endParaRPr sz="2200"/>
        </a:p>
      </dsp:txBody>
      <dsp:txXfrm rot="-5399978">
        <a:off x="5257749" y="1883796"/>
        <a:ext cx="242293" cy="241641"/>
      </dsp:txXfrm>
    </dsp:sp>
    <dsp:sp modelId="{50AEDB5C-7DF6-4ADF-9BF3-CB4604F23FEE}">
      <dsp:nvSpPr>
        <dsp:cNvPr id="0" name=""/>
        <dsp:cNvSpPr/>
      </dsp:nvSpPr>
      <dsp:spPr bwMode="auto">
        <a:xfrm>
          <a:off x="4564737" y="2391831"/>
          <a:ext cx="1628317" cy="9769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19" tIns="45719" rIns="45719" bIns="45719" numCol="1" spcCol="1269" rtlCol="0" fromWordArt="0" anchor="ctr" anchorCtr="0" forceAA="0" upright="0" compatLnSpc="0">
          <a:noAutofit/>
        </a:bodyPr>
        <a:lstStyle/>
        <a:p>
          <a:pPr marL="0" lvl="0" indent="0" algn="ctr" defTabSz="2444749">
            <a:lnSpc>
              <a:spcPct val="90000"/>
            </a:lnSpc>
            <a:spcBef>
              <a:spcPts val="0"/>
            </a:spcBef>
            <a:spcAft>
              <a:spcPts val="0"/>
            </a:spcAft>
            <a:buNone/>
            <a:defRPr/>
          </a:pPr>
          <a:r>
            <a:rPr sz="1200"/>
            <a:t>A dict with keys as column names and values as a list of rows of the table is created</a:t>
          </a:r>
          <a:endParaRPr sz="1200"/>
        </a:p>
      </dsp:txBody>
      <dsp:txXfrm>
        <a:off x="4593352" y="2420446"/>
        <a:ext cx="1571088" cy="919760"/>
      </dsp:txXfrm>
    </dsp:sp>
    <dsp:sp modelId="{FBBA5C1F-9405-488B-8902-7567E27387C0}">
      <dsp:nvSpPr>
        <dsp:cNvPr id="0" name=""/>
        <dsp:cNvSpPr/>
      </dsp:nvSpPr>
      <dsp:spPr bwMode="auto">
        <a:xfrm rot="10799990">
          <a:off x="4076242" y="2678414"/>
          <a:ext cx="345202" cy="40382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9" anchor="ctr" anchorCtr="0">
          <a:noAutofit/>
        </a:bodyPr>
        <a:lstStyle/>
        <a:p>
          <a:pPr marL="0" lvl="0" indent="0" algn="ctr" defTabSz="977899">
            <a:lnSpc>
              <a:spcPct val="90000"/>
            </a:lnSpc>
            <a:spcBef>
              <a:spcPts val="0"/>
            </a:spcBef>
            <a:spcAft>
              <a:spcPts val="0"/>
            </a:spcAft>
            <a:buNone/>
            <a:defRPr/>
          </a:pPr>
          <a:endParaRPr sz="2200"/>
        </a:p>
      </dsp:txBody>
      <dsp:txXfrm rot="10799990">
        <a:off x="4179803" y="2759179"/>
        <a:ext cx="241641" cy="242293"/>
      </dsp:txXfrm>
    </dsp:sp>
    <dsp:sp modelId="{91DBFFDB-D563-4005-8CAC-8A075C33F07C}">
      <dsp:nvSpPr>
        <dsp:cNvPr id="0" name=""/>
        <dsp:cNvSpPr/>
      </dsp:nvSpPr>
      <dsp:spPr bwMode="auto">
        <a:xfrm>
          <a:off x="2285092" y="2391831"/>
          <a:ext cx="1628317" cy="9769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19" tIns="45719" rIns="45719" bIns="45719" numCol="1" spcCol="1269" rtlCol="0" fromWordArt="0" anchor="ctr" anchorCtr="0" forceAA="0" upright="0" compatLnSpc="0">
          <a:noAutofit/>
        </a:bodyPr>
        <a:lstStyle/>
        <a:p>
          <a:pPr marL="0" lvl="0" indent="0" algn="ctr" defTabSz="2444749">
            <a:lnSpc>
              <a:spcPct val="90000"/>
            </a:lnSpc>
            <a:spcBef>
              <a:spcPts val="0"/>
            </a:spcBef>
            <a:spcAft>
              <a:spcPts val="0"/>
            </a:spcAft>
            <a:buNone/>
            <a:defRPr/>
          </a:pPr>
          <a:r>
            <a:rPr sz="1200"/>
            <a:t>This dict is converted to a dataframe and saved as a CSV for further processing</a:t>
          </a:r>
          <a:endParaRPr sz="1200"/>
        </a:p>
      </dsp:txBody>
      <dsp:txXfrm>
        <a:off x="2313707" y="2420445"/>
        <a:ext cx="1571088" cy="919760"/>
      </dsp:txXfrm>
    </dsp:sp>
  </dsp:spTree>
</dsp:drawing>
</file>

<file path=ppt/diagrams/layout1.xml><?xml version="1.0" encoding="utf-8"?>
<dgm:layoutDef xmlns:dgm="http://schemas.openxmlformats.org/drawingml/2006/diagram" xmlns:a="http://schemas.openxmlformats.org/drawingml/2006/main" xmlns:r="http://schemas.openxmlformats.org/officeDocument/2006/relationships"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val="norm"/>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r:blip="">
      <dgm:adjLst/>
    </dgm:shape>
    <dgm:presOf/>
    <dgm:constrLst>
      <dgm:constr type="w" for="ch" ptType="node" refType="w"/>
      <dgm:constr type="w" for="ch" forName="sibTrans" refPtType="node" refType="w" refFor="ch" op="equ" fact="0.400000"/>
      <dgm:constr type="sp" refType="w" refFor="ch" refForName="sibTrans" op="equ"/>
      <dgm:constr type="primFontSz" for="ch" ptType="node" op="equ" val="65"/>
      <dgm:constr type="primFontSz" for="des" forName="connectorText" op="equ" val="55"/>
      <dgm:constr type="primFontSz" for="des" forName="connectorText" refPtType="node" refType="primFontSz" refFor="ch" op="lte" fact="0.800000"/>
    </dgm:constrLst>
    <dgm:ruleLst/>
    <dgm:forEach name="nodesForEach" axis="ch" ptType="node">
      <dgm:layoutNode name="node">
        <dgm:varLst>
          <dgm:bulletEnabled val="1"/>
        </dgm:varLst>
        <dgm:alg type="tx"/>
        <dgm:shape type="roundRect" r:blip="">
          <dgm:adjLst>
            <dgm:adj idx="1" val="0.100000"/>
          </dgm:adjLst>
        </dgm:shape>
        <dgm:presOf axis="desOrSelf" ptType="node"/>
        <dgm:constrLst>
          <dgm:constr type="h" refType="w" fact="0.600000"/>
          <dgm:constr type="tMarg" refType="primFontSz" fact="0.300000"/>
          <dgm:constr type="bMarg" refType="primFontSz" fact="0.300000"/>
          <dgm:constr type="lMarg" refType="primFontSz" fact="0.300000"/>
          <dgm:constr type="rMarg" refType="primFontSz" fact="0.300000"/>
        </dgm:constrLst>
        <dgm:ruleLst>
          <dgm:rule type="primFontSz" val="5" fact="NaN" max="NaN"/>
        </dgm:ruleLst>
      </dgm:layoutNode>
      <dgm:forEach name="sibTransForEach" axis="followSib" ptType="sibTrans" cnt="1">
        <dgm:layoutNode name="sibTrans">
          <dgm:alg type="conn">
            <dgm:param type="begPts" val="auto"/>
            <dgm:param type="endPts" val="auto"/>
          </dgm:alg>
          <dgm:shape type="conn" r:blip="">
            <dgm:adjLst/>
          </dgm:shape>
          <dgm:presOf axis="self"/>
          <dgm:constrLst>
            <dgm:constr type="h" refType="w" fact="0.620000"/>
            <dgm:constr type="connDist"/>
          </dgm:constrLst>
          <dgm:ruleLst/>
          <dgm:layoutNode name="connectorText">
            <dgm:alg type="tx">
              <dgm:param type="autoTxRot" val="upr"/>
            </dgm:alg>
            <dgm:shape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media/image1.jpg>
</file>

<file path=ppt/media/image10.jpg>
</file>

<file path=ppt/media/image2.pn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Ref idx="1001">
        <a:schemeClr val="bg1"/>
      </p:bgRef>
    </p:bg>
    <p:spTree>
      <p:nvGrpSpPr>
        <p:cNvPr id="1" name=""/>
        <p:cNvGrpSpPr/>
        <p:nvPr/>
      </p:nvGrpSpPr>
      <p:grpSpPr bwMode="auto">
        <a:xfrm>
          <a:off x="0" y="0"/>
          <a:ext cx="0" cy="0"/>
          <a:chOff x="0" y="0"/>
          <a:chExt cx="0" cy="0"/>
        </a:xfrm>
      </p:grpSpPr>
      <p:sp>
        <p:nvSpPr>
          <p:cNvPr id="2" name="Header Placeholder 1"/>
          <p:cNvSpPr>
            <a:spLocks noGrp="1"/>
          </p:cNvSpPr>
          <p:nvPr>
            <p:ph type="hdr" sz="quarter"/>
          </p:nvPr>
        </p:nvSpPr>
        <p:spPr bwMode="auto">
          <a:xfrm>
            <a:off x="0" y="0"/>
            <a:ext cx="2971800" cy="458788"/>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bwMode="auto">
          <a:xfrm>
            <a:off x="3884613" y="0"/>
            <a:ext cx="2971800" cy="458788"/>
          </a:xfrm>
          <a:prstGeom prst="rect">
            <a:avLst/>
          </a:prstGeom>
        </p:spPr>
        <p:txBody>
          <a:bodyPr vert="horz" lIns="91440" tIns="45720" rIns="91440" bIns="45720" rtlCol="0"/>
          <a:lstStyle>
            <a:lvl1pPr algn="r">
              <a:defRPr sz="1200"/>
            </a:lvl1pPr>
          </a:lstStyle>
          <a:p>
            <a:pPr>
              <a:defRPr/>
            </a:pPr>
            <a:fld id="{9E497948-54D2-43F8-9A63-A99FE3051738}" type="datetimeFigureOut">
              <a:rPr lang="en-US"/>
              <a:t>1/27/22</a:t>
            </a:fld>
            <a:endParaRPr lang="en-US"/>
          </a:p>
        </p:txBody>
      </p:sp>
      <p:sp>
        <p:nvSpPr>
          <p:cNvPr id="4" name="Slide Image Placeholder 3"/>
          <p:cNvSpPr>
            <a:spLocks noChangeAspect="1" noGrp="1" noRot="1"/>
          </p:cNvSpPr>
          <p:nvPr>
            <p:ph type="sldImg" idx="2"/>
          </p:nvPr>
        </p:nvSpPr>
        <p:spPr bwMode="auto">
          <a:xfrm>
            <a:off x="685800" y="1143000"/>
            <a:ext cx="5486400" cy="3086100"/>
          </a:xfrm>
          <a:prstGeom prst="rect">
            <a:avLst/>
          </a:prstGeom>
          <a:noFill/>
          <a:ln w="12700">
            <a:solidFill>
              <a:prstClr val="black"/>
            </a:solidFill>
          </a:ln>
        </p:spPr>
        <p:txBody>
          <a:bodyPr vert="horz" lIns="91440" tIns="45720" rIns="91440" bIns="45720" rtlCol="0" anchor="ctr"/>
          <a:lstStyle/>
          <a:p>
            <a:pPr>
              <a:defRPr/>
            </a:pPr>
            <a:endParaRPr lang="en-US"/>
          </a:p>
        </p:txBody>
      </p:sp>
      <p:sp>
        <p:nvSpPr>
          <p:cNvPr id="5" name="Notes Placeholder 4"/>
          <p:cNvSpPr>
            <a:spLocks noGrp="1"/>
          </p:cNvSpPr>
          <p:nvPr>
            <p:ph type="body" sz="quarter" idx="3"/>
          </p:nvPr>
        </p:nvSpPr>
        <p:spPr bwMode="auto">
          <a:xfrm>
            <a:off x="685800" y="4400550"/>
            <a:ext cx="5486400" cy="3600450"/>
          </a:xfrm>
          <a:prstGeom prst="rect">
            <a:avLst/>
          </a:prstGeom>
        </p:spPr>
        <p:txBody>
          <a:bodyPr vert="horz" lIns="91440" tIns="45720" rIns="91440" bIns="45720" rtlCol="0"/>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6" name="Footer Placeholder 5"/>
          <p:cNvSpPr>
            <a:spLocks noGrp="1"/>
          </p:cNvSpPr>
          <p:nvPr>
            <p:ph type="ftr" sz="quarter" idx="4"/>
          </p:nvPr>
        </p:nvSpPr>
        <p:spPr bwMode="auto">
          <a:xfrm>
            <a:off x="0" y="8685213"/>
            <a:ext cx="2971800" cy="458787"/>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bwMode="auto">
          <a:xfrm>
            <a:off x="3884613" y="8685213"/>
            <a:ext cx="2971800" cy="458787"/>
          </a:xfrm>
          <a:prstGeom prst="rect">
            <a:avLst/>
          </a:prstGeom>
        </p:spPr>
        <p:txBody>
          <a:bodyPr vert="horz" lIns="91440" tIns="45720" rIns="91440" bIns="45720" rtlCol="0" anchor="b"/>
          <a:lstStyle>
            <a:lvl1pPr algn="r">
              <a:defRPr sz="1200"/>
            </a:lvl1pPr>
          </a:lstStyle>
          <a:p>
            <a:pPr>
              <a:defRPr/>
            </a:pPr>
            <a:fld id="{EEBDA0E2-FEBD-4B65-8F16-724CF984F377}"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BFA4BF8C-DE49-1260-E13C-2DF63D0EDBC1}" type="slidenum">
              <a:rPr/>
              <a:t/>
            </a:fld>
            <a:endParaRPr/>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2B5A9309-99F7-E55B-2138-233809D2A2C9}" type="slidenum">
              <a:rPr/>
              <a:t/>
            </a:fld>
            <a:endParaRPr/>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A3892ADA-4273-6A73-D570-FF2A0EB8ED78}" type="slidenum">
              <a:rPr/>
              <a:t/>
            </a:fld>
            <a:endParaRPr/>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15C7476-0F3D-08FF-73FB-712ECBB21D28}" type="slidenum">
              <a:rPr/>
              <a:t/>
            </a:fld>
            <a:endParaRPr/>
          </a:p>
        </p:txBody>
      </p:sp>
    </p:spTree>
  </p:cSld>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4F265965-FE0F-330E-D964-FA3CACCEBC1B}" type="slidenum">
              <a:rPr/>
              <a:t/>
            </a:fld>
            <a:endParaRPr/>
          </a:p>
        </p:txBody>
      </p:sp>
    </p:spTree>
  </p:cSld>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9D43D6D-0190-163E-7317-AEA7C83AD3E0}" type="slidenum">
              <a:rPr/>
              <a:t/>
            </a:fld>
            <a:endParaRPr/>
          </a:p>
        </p:txBody>
      </p:sp>
    </p:spTree>
  </p:cSld>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B7EEBAC4-D096-5EAA-09B8-BDBD5FCB25F0}" type="slidenum">
              <a:rPr/>
              <a:t/>
            </a:fld>
            <a:endParaRPr/>
          </a:p>
        </p:txBody>
      </p:sp>
    </p:spTree>
  </p:cSld>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marL="0" indent="0">
              <a:buNone/>
              <a:defRPr/>
            </a:pPr>
            <a:endParaRPr lang="en-US"/>
          </a:p>
        </p:txBody>
      </p:sp>
      <p:sp>
        <p:nvSpPr>
          <p:cNvPr id="4" name="Slide Number Placeholder 3"/>
          <p:cNvSpPr>
            <a:spLocks noGrp="1"/>
          </p:cNvSpPr>
          <p:nvPr>
            <p:ph type="sldNum" sz="quarter" idx="5"/>
          </p:nvPr>
        </p:nvSpPr>
        <p:spPr bwMode="auto"/>
        <p:txBody>
          <a:bodyPr/>
          <a:lstStyle/>
          <a:p>
            <a:pPr>
              <a:defRPr/>
            </a:pPr>
            <a:fld id="{EEBDA0E2-FEBD-4B65-8F16-724CF984F377}" type="slidenum">
              <a:rPr lang="en-US"/>
              <a:t>16</a:t>
            </a:fld>
            <a:endParaRPr lang="en-US"/>
          </a:p>
        </p:txBody>
      </p:sp>
    </p:spTree>
  </p:cSld>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BFF68691-BAA3-748B-8C76-C5B9D5D7C0D9}" type="slidenum">
              <a:rPr/>
              <a:t/>
            </a:fld>
            <a:endParaRPr/>
          </a:p>
        </p:txBody>
      </p:sp>
    </p:spTree>
  </p:cSld>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F17062D2-C372-703E-F64D-1B998A42F818}" type="slidenum">
              <a:rPr/>
              <a:t/>
            </a:fld>
            <a:endParaRPr/>
          </a:p>
        </p:txBody>
      </p:sp>
    </p:spTree>
  </p:cSld>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55D511B7-61FB-D214-4837-1CE2C28B40A6}" type="slidenum">
              <a:rPr/>
              <a:t/>
            </a:fld>
            <a:endParaRPr/>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lang="en-US"/>
          </a:p>
        </p:txBody>
      </p:sp>
      <p:sp>
        <p:nvSpPr>
          <p:cNvPr id="4" name="Slide Number Placeholder 3"/>
          <p:cNvSpPr>
            <a:spLocks noGrp="1"/>
          </p:cNvSpPr>
          <p:nvPr>
            <p:ph type="sldNum" sz="quarter" idx="5"/>
          </p:nvPr>
        </p:nvSpPr>
        <p:spPr bwMode="auto"/>
        <p:txBody>
          <a:bodyPr/>
          <a:lstStyle/>
          <a:p>
            <a:pPr>
              <a:defRPr/>
            </a:pPr>
            <a:fld id="{EEBDA0E2-FEBD-4B65-8F16-724CF984F377}" type="slidenum">
              <a:rPr lang="en-US"/>
              <a:t>2</a:t>
            </a:fld>
            <a:endParaRPr lang="en-US"/>
          </a:p>
        </p:txBody>
      </p:sp>
    </p:spTree>
  </p:cSld>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C61DAD31-0D3E-52AE-2924-9CA1D8A3934A}" type="slidenum">
              <a:rPr/>
              <a:t/>
            </a:fld>
            <a:endParaRPr/>
          </a:p>
        </p:txBody>
      </p:sp>
    </p:spTree>
  </p:cSld>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6CE1FDA4-297B-D4F7-76AC-321E2E5475BA}" type="slidenum">
              <a:rPr/>
              <a:t/>
            </a:fld>
            <a:endParaRPr/>
          </a:p>
        </p:txBody>
      </p:sp>
    </p:spTree>
  </p:cSld>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4B147FB7-CA7F-1858-B67D-E7E64D293F7E}" type="slidenum">
              <a:rPr/>
              <a:t/>
            </a:fld>
            <a:endParaRPr/>
          </a:p>
        </p:txBody>
      </p:sp>
    </p:spTree>
  </p:cSld>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6B59430-B633-2D1D-A547-D9150663F59F}" type="slidenum">
              <a:rPr/>
              <a:t/>
            </a:fld>
            <a:endParaRPr/>
          </a:p>
        </p:txBody>
      </p:sp>
    </p:spTree>
  </p:cSld>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7C74194C-E16E-10E2-6BC9-6CF395B8BCB4}" type="slidenum">
              <a:rPr/>
              <a:t/>
            </a:fld>
            <a:endParaRPr/>
          </a:p>
        </p:txBody>
      </p:sp>
    </p:spTree>
  </p:cSld>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84921C72-C491-F8E0-D27D-DC7069D7F504}" type="slidenum">
              <a:rPr/>
              <a:t/>
            </a:fld>
            <a:endParaRPr/>
          </a:p>
        </p:txBody>
      </p:sp>
    </p:spTree>
  </p:cSld>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FAB24813-5293-88C1-6148-182FFD9CFB4D}" type="slidenum">
              <a:rPr/>
              <a:t/>
            </a:fld>
            <a:endParaRPr/>
          </a:p>
        </p:txBody>
      </p:sp>
    </p:spTree>
  </p:cSld>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534BA01C-50A7-920A-2682-77F0268DBA49}" type="slidenum">
              <a:rPr/>
              <a:t/>
            </a:fld>
            <a:endParaRPr/>
          </a:p>
        </p:txBody>
      </p:sp>
    </p:spTree>
  </p:cSld>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D2A78C52-6DBF-2043-EFEB-FB4844CA2D3A}" type="slidenum">
              <a:rPr/>
              <a:t/>
            </a:fld>
            <a:endParaRPr/>
          </a:p>
        </p:txBody>
      </p:sp>
    </p:spTree>
  </p:cSld>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1121F345-B629-1DEE-42D5-4C6B3DD6EABB}" type="slidenum">
              <a:rPr/>
              <a:t/>
            </a:fld>
            <a:endParaRPr/>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DA25C1C1-EA89-A4FF-F0FD-E20292DD4D4F}" type="slidenum">
              <a:rPr/>
              <a:t/>
            </a:fld>
            <a:endParaRPr/>
          </a:p>
        </p:txBody>
      </p:sp>
    </p:spTree>
  </p:cSld>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2D273BDB-C95E-047B-9231-4B32F700A23C}" type="slidenum">
              <a:rPr/>
              <a:t/>
            </a:fld>
            <a:endParaRPr/>
          </a:p>
        </p:txBody>
      </p:sp>
    </p:spTree>
  </p:cSld>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DA339DF7-5A77-BDEA-7947-E31E6E760969}" type="slidenum">
              <a:rPr/>
              <a:t/>
            </a:fld>
            <a:endParaRPr/>
          </a:p>
        </p:txBody>
      </p:sp>
    </p:spTree>
  </p:cSld>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9FB13C1E-63E2-52C8-49BD-B5881B8C9166}" type="slidenum">
              <a:rPr/>
              <a:t/>
            </a:fld>
            <a:endParaRPr/>
          </a:p>
        </p:txBody>
      </p:sp>
    </p:spTree>
  </p:cSld>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D0B22DD1-224C-064C-2B98-1BAB24592F6B}" type="slidenum">
              <a:rPr/>
              <a:t/>
            </a:fld>
            <a:endParaRPr/>
          </a:p>
        </p:txBody>
      </p:sp>
    </p:spTree>
  </p:cSld>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5A3743C-35C1-1266-8C18-206FF8DF3CE3}" type="slidenum">
              <a:rPr/>
              <a:t/>
            </a:fld>
            <a:endParaRPr/>
          </a:p>
        </p:txBody>
      </p:sp>
    </p:spTree>
  </p:cSld>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753EB53-2E1C-4A69-B960-01E544F576B0}" type="slidenum">
              <a:rPr/>
              <a:t/>
            </a:fld>
            <a:endParaRPr/>
          </a:p>
        </p:txBody>
      </p:sp>
    </p:spTree>
  </p:cSld>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CC55EBD1-B649-2240-52F9-ECDF694A942E}" type="slidenum">
              <a:rPr/>
              <a:t/>
            </a:fld>
            <a:endParaRPr/>
          </a:p>
        </p:txBody>
      </p:sp>
    </p:spTree>
  </p:cSld>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F3494AD0-4976-4772-D13A-86426894B747}" type="slidenum">
              <a:rPr/>
              <a:t/>
            </a:fld>
            <a:endParaRPr/>
          </a:p>
        </p:txBody>
      </p:sp>
    </p:spTree>
  </p:cSld>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C5D478A-EBB9-7C45-5239-C5C35D63E9C1}" type="slidenum">
              <a:rPr/>
              <a:t/>
            </a:fld>
            <a:endParaRPr/>
          </a:p>
        </p:txBody>
      </p:sp>
    </p:spTree>
  </p:cSld>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5022C0F7-A3D2-3AF6-1B52-B5A787DA3BBC}" type="slidenum">
              <a:rPr/>
              <a:t/>
            </a:fld>
            <a:endParaRPr/>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2DE1EF3F-9393-4BE1-D7B9-F6C43A3C015D}" type="slidenum">
              <a:rPr/>
              <a:t/>
            </a:fld>
            <a:endParaRPr/>
          </a:p>
        </p:txBody>
      </p:sp>
    </p:spTree>
  </p:cSld>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074673C-25C6-429F-7F97-FD1F0BEF01BE}" type="slidenum">
              <a:rPr/>
              <a:t/>
            </a:fld>
            <a:endParaRPr/>
          </a:p>
        </p:txBody>
      </p:sp>
    </p:spTree>
  </p:cSld>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8E120612-7226-8031-50FF-EF36634B6237}" type="slidenum">
              <a:rPr/>
              <a:t/>
            </a:fld>
            <a:endParaRPr/>
          </a:p>
        </p:txBody>
      </p:sp>
    </p:spTree>
  </p:cSld>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7E740733-ADCF-2B48-B4FD-D95059B6A898}" type="slidenum">
              <a:rPr/>
              <a:t/>
            </a:fld>
            <a:endParaRPr/>
          </a:p>
        </p:txBody>
      </p:sp>
    </p:spTree>
  </p:cSld>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FAD0F865-0D37-E9CA-D481-EA11B2CD8E11}" type="slidenum">
              <a:rPr/>
              <a:t/>
            </a:fld>
            <a:endParaRPr/>
          </a:p>
        </p:txBody>
      </p:sp>
    </p:spTree>
  </p:cSld>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94ED9604-DE59-B1D6-67BB-7F9BF26E104D}" type="slidenum">
              <a:rPr/>
              <a:t/>
            </a:fld>
            <a:endParaRPr/>
          </a:p>
        </p:txBody>
      </p:sp>
    </p:spTree>
  </p:cSld>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B3298C0B-B5F8-8270-058F-632630471C65}" type="slidenum">
              <a:rPr/>
              <a:t/>
            </a:fld>
            <a:endParaRPr/>
          </a:p>
        </p:txBody>
      </p:sp>
    </p:spTree>
  </p:cSld>
</p:notes>
</file>

<file path=ppt/notesSlides/notesSlide4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lang="en-US"/>
          </a:p>
        </p:txBody>
      </p:sp>
      <p:sp>
        <p:nvSpPr>
          <p:cNvPr id="4" name="Slide Number Placeholder 3"/>
          <p:cNvSpPr>
            <a:spLocks noGrp="1"/>
          </p:cNvSpPr>
          <p:nvPr>
            <p:ph type="sldNum" sz="quarter" idx="5"/>
          </p:nvPr>
        </p:nvSpPr>
        <p:spPr bwMode="auto"/>
        <p:txBody>
          <a:bodyPr/>
          <a:lstStyle/>
          <a:p>
            <a:pPr>
              <a:defRPr/>
            </a:pPr>
            <a:fld id="{EEBDA0E2-FEBD-4B65-8F16-724CF984F377}" type="slidenum">
              <a:rPr lang="en-US"/>
              <a:t>46</a:t>
            </a:fld>
            <a:endParaRPr lang="en-US"/>
          </a:p>
        </p:txBody>
      </p:sp>
    </p:spTree>
  </p:cSld>
</p:notes>
</file>

<file path=ppt/notesSlides/notesSlide4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8E0030AF-ED07-4A2D-3E5B-71C147EC076E}" type="slidenum">
              <a:rPr/>
              <a:t/>
            </a:fld>
            <a:endParaRPr/>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45007C1-2910-A014-CF04-7F7AB1743E2C}" type="slidenum">
              <a:rPr/>
              <a:t/>
            </a:fld>
            <a:endParaRPr/>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marL="0" indent="0">
              <a:buNone/>
              <a:defRPr/>
            </a:pPr>
            <a:endParaRPr lang="en-US"/>
          </a:p>
        </p:txBody>
      </p:sp>
      <p:sp>
        <p:nvSpPr>
          <p:cNvPr id="4" name="Slide Number Placeholder 3"/>
          <p:cNvSpPr>
            <a:spLocks noGrp="1"/>
          </p:cNvSpPr>
          <p:nvPr>
            <p:ph type="sldNum" sz="quarter" idx="5"/>
          </p:nvPr>
        </p:nvSpPr>
        <p:spPr bwMode="auto"/>
        <p:txBody>
          <a:bodyPr/>
          <a:lstStyle/>
          <a:p>
            <a:pPr>
              <a:defRPr/>
            </a:pPr>
            <a:fld id="{EEBDA0E2-FEBD-4B65-8F16-724CF984F377}" type="slidenum">
              <a:rPr lang="en-US"/>
              <a:t>6</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0C40A663-288C-4FBB-2A3A-FDF548BABDA0}" type="slidenum">
              <a:rPr/>
              <a:t/>
            </a:fld>
            <a:endParaRPr/>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91AD4356-7D10-6DD2-887D-347674B0A245}" type="slidenum">
              <a:rPr/>
              <a:t/>
            </a:fld>
            <a:endParaRPr/>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6240C6BA-295E-01DA-1F77-87DD99752388}" type="slidenum">
              <a:rPr/>
              <a:t/>
            </a:fld>
            <a:endParaRPr/>
          </a:p>
        </p:txBody>
      </p:sp>
    </p:spTree>
  </p:cSld>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userDrawn="1">
  <p:cSld name="Title Slide">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x" userDrawn="1">
  <p:cSld name="Title and Vertical Tex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8200" y="365125"/>
            <a:ext cx="10515600" cy="1325563"/>
          </a:xfrm>
          <a:prstGeom prst="rect">
            <a:avLst/>
          </a:prstGeom>
        </p:spPr>
        <p:txBody>
          <a:bodyPr/>
          <a:lstStyle/>
          <a:p>
            <a:pPr>
              <a:defRPr/>
            </a:pPr>
            <a:r>
              <a:rPr lang="en-US"/>
              <a:t>Click to edit Master title style</a:t>
            </a:r>
            <a:endParaRPr/>
          </a:p>
        </p:txBody>
      </p:sp>
      <p:sp>
        <p:nvSpPr>
          <p:cNvPr id="3" name="Vertical Text Placeholder 2"/>
          <p:cNvSpPr>
            <a:spLocks noGrp="1"/>
          </p:cNvSpPr>
          <p:nvPr>
            <p:ph type="body" orient="vert" idx="1"/>
          </p:nvPr>
        </p:nvSpPr>
        <p:spPr bwMode="auto">
          <a:xfrm>
            <a:off x="838200" y="1825625"/>
            <a:ext cx="10515600" cy="4351338"/>
          </a:xfrm>
          <a:prstGeom prst="rect">
            <a:avLst/>
          </a:prstGeo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Date Placeholder 3"/>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5" name="Footer Placeholder 4"/>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itleAndTx" userDrawn="1">
  <p:cSld name="Vertical Title and Text">
    <p:spTree>
      <p:nvGrpSpPr>
        <p:cNvPr id="1" name=""/>
        <p:cNvGrpSpPr/>
        <p:nvPr/>
      </p:nvGrpSpPr>
      <p:grpSpPr bwMode="auto">
        <a:xfrm>
          <a:off x="0" y="0"/>
          <a:ext cx="0" cy="0"/>
          <a:chOff x="0" y="0"/>
          <a:chExt cx="0" cy="0"/>
        </a:xfrm>
      </p:grpSpPr>
      <p:sp>
        <p:nvSpPr>
          <p:cNvPr id="2" name="Vertical Title 1"/>
          <p:cNvSpPr>
            <a:spLocks noGrp="1"/>
          </p:cNvSpPr>
          <p:nvPr>
            <p:ph type="title" orient="vert"/>
          </p:nvPr>
        </p:nvSpPr>
        <p:spPr bwMode="auto">
          <a:xfrm>
            <a:off x="8724900" y="365125"/>
            <a:ext cx="2628900" cy="5811838"/>
          </a:xfrm>
          <a:prstGeom prst="rect">
            <a:avLst/>
          </a:prstGeom>
        </p:spPr>
        <p:txBody>
          <a:bodyPr vert="eaVert"/>
          <a:lstStyle/>
          <a:p>
            <a:pPr>
              <a:defRPr/>
            </a:pPr>
            <a:r>
              <a:rPr lang="en-US"/>
              <a:t>Click to edit Master title style</a:t>
            </a:r>
            <a:endParaRPr/>
          </a:p>
        </p:txBody>
      </p:sp>
      <p:sp>
        <p:nvSpPr>
          <p:cNvPr id="3" name="Vertical Text Placeholder 2"/>
          <p:cNvSpPr>
            <a:spLocks noGrp="1"/>
          </p:cNvSpPr>
          <p:nvPr>
            <p:ph type="body" orient="vert" idx="1"/>
          </p:nvPr>
        </p:nvSpPr>
        <p:spPr bwMode="auto">
          <a:xfrm>
            <a:off x="838200" y="365125"/>
            <a:ext cx="7734300" cy="5811838"/>
          </a:xfrm>
          <a:prstGeom prst="rect">
            <a:avLst/>
          </a:prstGeo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Date Placeholder 3"/>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5" name="Footer Placeholder 4"/>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showMasterSp="0" userDrawn="1">
  <p:cSld name="1_Blank">
    <p:spTree>
      <p:nvGrpSpPr>
        <p:cNvPr id="1" name=""/>
        <p:cNvGrpSpPr/>
        <p:nvPr/>
      </p:nvGrpSpPr>
      <p:grpSpPr bwMode="auto">
        <a:xfrm>
          <a:off x="0" y="0"/>
          <a:ext cx="0" cy="0"/>
          <a:chOff x="0" y="0"/>
          <a:chExt cx="0" cy="0"/>
        </a:xfrm>
      </p:grpSpPr>
      <p:sp>
        <p:nvSpPr>
          <p:cNvPr id="9" name="Title 1"/>
          <p:cNvSpPr>
            <a:spLocks noGrp="1"/>
          </p:cNvSpPr>
          <p:nvPr>
            <p:ph type="ctrTitle"/>
          </p:nvPr>
        </p:nvSpPr>
        <p:spPr bwMode="auto">
          <a:xfrm>
            <a:off x="1524000" y="1122363"/>
            <a:ext cx="9144000" cy="2387600"/>
          </a:xfrm>
          <a:prstGeom prst="rect">
            <a:avLst/>
          </a:prstGeom>
        </p:spPr>
        <p:txBody>
          <a:bodyPr anchor="b">
            <a:normAutofit/>
          </a:bodyPr>
          <a:lstStyle>
            <a:lvl1pPr algn="ctr">
              <a:defRPr sz="4800">
                <a:solidFill>
                  <a:srgbClr val="005493"/>
                </a:solidFill>
                <a:latin typeface="IBM Plex Mono SemiBold"/>
                <a:ea typeface="IBM Plex Mono SemiBold"/>
                <a:cs typeface="IBM Plex Mono SemiBold"/>
              </a:defRPr>
            </a:lvl1pPr>
          </a:lstStyle>
          <a:p>
            <a:pPr>
              <a:defRPr/>
            </a:pPr>
            <a:r>
              <a:rPr lang="en-US"/>
              <a:t>Click to edit Master title style</a:t>
            </a:r>
            <a:endParaRPr/>
          </a:p>
        </p:txBody>
      </p:sp>
      <p:sp>
        <p:nvSpPr>
          <p:cNvPr id="2" name="Footer Placeholder 1"/>
          <p:cNvSpPr>
            <a:spLocks noGrp="1"/>
          </p:cNvSpPr>
          <p:nvPr>
            <p:ph type="ftr" sz="quarter" idx="10"/>
          </p:nvPr>
        </p:nvSpPr>
        <p:spPr bwMode="auto">
          <a:xfrm>
            <a:off x="4038600" y="6356350"/>
            <a:ext cx="4114800" cy="365125"/>
          </a:xfrm>
          <a:prstGeom prst="rect">
            <a:avLst/>
          </a:prstGeom>
        </p:spPr>
        <p:txBody>
          <a:bodyPr/>
          <a:lstStyle/>
          <a:p>
            <a:pPr>
              <a:defRPr/>
            </a:pPr>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userDrawn="1">
  <p:cSld name="1_Vertical Title and Text">
    <p:spTree>
      <p:nvGrpSpPr>
        <p:cNvPr id="1" name=""/>
        <p:cNvGrpSpPr/>
        <p:nvPr/>
      </p:nvGrpSpPr>
      <p:grpSpPr bwMode="auto">
        <a:xfrm>
          <a:off x="0" y="0"/>
          <a:ext cx="0" cy="0"/>
          <a:chOff x="0" y="0"/>
          <a:chExt cx="0" cy="0"/>
        </a:xfrm>
      </p:grpSpPr>
      <p:sp>
        <p:nvSpPr>
          <p:cNvPr id="3" name="Vertical Text Placeholder 2"/>
          <p:cNvSpPr>
            <a:spLocks noGrp="1"/>
          </p:cNvSpPr>
          <p:nvPr>
            <p:ph type="body" orient="vert" idx="1"/>
          </p:nvPr>
        </p:nvSpPr>
        <p:spPr bwMode="auto">
          <a:xfrm>
            <a:off x="838200" y="365125"/>
            <a:ext cx="7734300" cy="5811838"/>
          </a:xfrm>
          <a:prstGeom prst="rect">
            <a:avLst/>
          </a:prstGeo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Footer Placeholder 3"/>
          <p:cNvSpPr>
            <a:spLocks noGrp="1"/>
          </p:cNvSpPr>
          <p:nvPr>
            <p:ph type="ftr" sz="quarter" idx="10"/>
          </p:nvPr>
        </p:nvSpPr>
        <p:spPr bwMode="auto">
          <a:xfrm>
            <a:off x="4038600" y="6356350"/>
            <a:ext cx="4114800" cy="365125"/>
          </a:xfrm>
          <a:prstGeom prst="rect">
            <a:avLst/>
          </a:prstGeom>
        </p:spPr>
        <p:txBody>
          <a:bodyPr/>
          <a:lstStyle/>
          <a:p>
            <a:pPr>
              <a:defRPr/>
            </a:pP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 userDrawn="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8200" y="365125"/>
            <a:ext cx="10515600" cy="1325563"/>
          </a:xfrm>
          <a:prstGeom prst="rect">
            <a:avLst/>
          </a:prstGeom>
        </p:spPr>
        <p:txBody>
          <a:bodyPr/>
          <a:lstStyle/>
          <a:p>
            <a:pPr>
              <a:defRPr/>
            </a:pPr>
            <a:r>
              <a:rPr lang="en-US"/>
              <a:t>Click to edit Master title style</a:t>
            </a:r>
            <a:endParaRPr/>
          </a:p>
        </p:txBody>
      </p:sp>
      <p:sp>
        <p:nvSpPr>
          <p:cNvPr id="3" name="Content Placeholder 2"/>
          <p:cNvSpPr>
            <a:spLocks noGrp="1"/>
          </p:cNvSpPr>
          <p:nvPr>
            <p:ph idx="1"/>
          </p:nvPr>
        </p:nvSpPr>
        <p:spPr bwMode="auto">
          <a:xfrm>
            <a:off x="838200" y="1825625"/>
            <a:ext cx="10515600" cy="4351338"/>
          </a:xfrm>
          <a:prstGeom prst="rect">
            <a:avLst/>
          </a:prstGeo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Date Placeholder 3"/>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5" name="Footer Placeholder 4"/>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secHead" userDrawn="1">
  <p:cSld name="Section Header">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1850" y="1709738"/>
            <a:ext cx="10515600" cy="2852737"/>
          </a:xfrm>
          <a:prstGeom prst="rect">
            <a:avLst/>
          </a:prstGeom>
        </p:spPr>
        <p:txBody>
          <a:bodyPr anchor="b"/>
          <a:lstStyle>
            <a:lvl1pPr>
              <a:defRPr sz="6000"/>
            </a:lvl1pPr>
          </a:lstStyle>
          <a:p>
            <a:pPr>
              <a:defRPr/>
            </a:pPr>
            <a:r>
              <a:rPr lang="en-US"/>
              <a:t>Click to edit Master title style</a:t>
            </a:r>
            <a:endParaRPr/>
          </a:p>
        </p:txBody>
      </p:sp>
      <p:sp>
        <p:nvSpPr>
          <p:cNvPr id="3" name="Text Placeholder 2"/>
          <p:cNvSpPr>
            <a:spLocks noGrp="1"/>
          </p:cNvSpPr>
          <p:nvPr>
            <p:ph type="body" idx="1"/>
          </p:nvPr>
        </p:nvSpPr>
        <p:spPr bwMode="auto">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US"/>
              <a:t>Click to edit Master text styles</a:t>
            </a:r>
            <a:endParaRPr/>
          </a:p>
        </p:txBody>
      </p:sp>
      <p:sp>
        <p:nvSpPr>
          <p:cNvPr id="4" name="Date Placeholder 3"/>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5" name="Footer Placeholder 4"/>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Obj" userDrawn="1">
  <p:cSld name="Two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8200" y="365125"/>
            <a:ext cx="10515600" cy="1325563"/>
          </a:xfrm>
          <a:prstGeom prst="rect">
            <a:avLst/>
          </a:prstGeom>
        </p:spPr>
        <p:txBody>
          <a:bodyPr/>
          <a:lstStyle/>
          <a:p>
            <a:pPr>
              <a:defRPr/>
            </a:pPr>
            <a:r>
              <a:rPr lang="en-US"/>
              <a:t>Click to edit Master title style</a:t>
            </a:r>
            <a:endParaRPr/>
          </a:p>
        </p:txBody>
      </p:sp>
      <p:sp>
        <p:nvSpPr>
          <p:cNvPr id="3" name="Content Placeholder 2"/>
          <p:cNvSpPr>
            <a:spLocks noGrp="1"/>
          </p:cNvSpPr>
          <p:nvPr>
            <p:ph sz="half" idx="1"/>
          </p:nvPr>
        </p:nvSpPr>
        <p:spPr bwMode="auto">
          <a:xfrm>
            <a:off x="838200" y="1825625"/>
            <a:ext cx="5181600" cy="4351338"/>
          </a:xfrm>
          <a:prstGeom prst="rect">
            <a:avLst/>
          </a:prstGeo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Content Placeholder 3"/>
          <p:cNvSpPr>
            <a:spLocks noGrp="1"/>
          </p:cNvSpPr>
          <p:nvPr>
            <p:ph sz="half" idx="2"/>
          </p:nvPr>
        </p:nvSpPr>
        <p:spPr bwMode="auto">
          <a:xfrm>
            <a:off x="6172200" y="1825625"/>
            <a:ext cx="5181600" cy="4351338"/>
          </a:xfrm>
          <a:prstGeom prst="rect">
            <a:avLst/>
          </a:prstGeo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5" name="Date Placeholder 4"/>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6" name="Footer Placeholder 5"/>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7" name="Slide Number Placeholder 6"/>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TxTwoObj" userDrawn="1">
  <p:cSld name="Comparis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365125"/>
            <a:ext cx="10515600" cy="1325563"/>
          </a:xfrm>
          <a:prstGeom prst="rect">
            <a:avLst/>
          </a:prstGeom>
        </p:spPr>
        <p:txBody>
          <a:bodyPr/>
          <a:lstStyle/>
          <a:p>
            <a:pPr>
              <a:defRPr/>
            </a:pPr>
            <a:r>
              <a:rPr lang="en-US"/>
              <a:t>Click to edit Master title style</a:t>
            </a:r>
            <a:endParaRPr/>
          </a:p>
        </p:txBody>
      </p:sp>
      <p:sp>
        <p:nvSpPr>
          <p:cNvPr id="3" name="Text Placeholder 2"/>
          <p:cNvSpPr>
            <a:spLocks noGrp="1"/>
          </p:cNvSpPr>
          <p:nvPr>
            <p:ph type="body" idx="1"/>
          </p:nvPr>
        </p:nvSpPr>
        <p:spPr bwMode="auto">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4" name="Content Placeholder 3"/>
          <p:cNvSpPr>
            <a:spLocks noGrp="1"/>
          </p:cNvSpPr>
          <p:nvPr>
            <p:ph sz="half" idx="2"/>
          </p:nvPr>
        </p:nvSpPr>
        <p:spPr bwMode="auto">
          <a:xfrm>
            <a:off x="839788" y="2505074"/>
            <a:ext cx="5157787" cy="3684588"/>
          </a:xfrm>
          <a:prstGeom prst="rect">
            <a:avLst/>
          </a:prstGeo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5" name="Text Placeholder 4"/>
          <p:cNvSpPr>
            <a:spLocks noGrp="1"/>
          </p:cNvSpPr>
          <p:nvPr>
            <p:ph type="body" sz="quarter" idx="3"/>
          </p:nvPr>
        </p:nvSpPr>
        <p:spPr bwMode="auto">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6" name="Content Placeholder 5"/>
          <p:cNvSpPr>
            <a:spLocks noGrp="1"/>
          </p:cNvSpPr>
          <p:nvPr>
            <p:ph sz="quarter" idx="4"/>
          </p:nvPr>
        </p:nvSpPr>
        <p:spPr bwMode="auto">
          <a:xfrm>
            <a:off x="6172200" y="2505074"/>
            <a:ext cx="5183188" cy="3684588"/>
          </a:xfrm>
          <a:prstGeom prst="rect">
            <a:avLst/>
          </a:prstGeo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7" name="Date Placeholder 6"/>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8" name="Footer Placeholder 7"/>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9" name="Slide Number Placeholder 8"/>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Only" userDrawn="1">
  <p:cSld name="Title Only">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8200" y="365125"/>
            <a:ext cx="10515600" cy="1325563"/>
          </a:xfrm>
          <a:prstGeom prst="rect">
            <a:avLst/>
          </a:prstGeom>
        </p:spPr>
        <p:txBody>
          <a:bodyPr/>
          <a:lstStyle/>
          <a:p>
            <a:pPr>
              <a:defRPr/>
            </a:pPr>
            <a:r>
              <a:rPr lang="en-US"/>
              <a:t>Click to edit Master title style</a:t>
            </a:r>
            <a:endParaRPr/>
          </a:p>
        </p:txBody>
      </p:sp>
      <p:sp>
        <p:nvSpPr>
          <p:cNvPr id="3" name="Date Placeholder 2"/>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4" name="Footer Placeholder 3"/>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5" name="Slide Number Placeholder 4"/>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blank" userDrawn="1">
  <p:cSld name="Blank">
    <p:spTree>
      <p:nvGrpSpPr>
        <p:cNvPr id="1" name=""/>
        <p:cNvGrpSpPr/>
        <p:nvPr/>
      </p:nvGrpSpPr>
      <p:grpSpPr bwMode="auto">
        <a:xfrm>
          <a:off x="0" y="0"/>
          <a:ext cx="0" cy="0"/>
          <a:chOff x="0" y="0"/>
          <a:chExt cx="0" cy="0"/>
        </a:xfrm>
      </p:grpSpPr>
      <p:sp>
        <p:nvSpPr>
          <p:cNvPr id="2" name="Date Placeholder 1"/>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3" name="Footer Placeholder 2"/>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4" name="Slide Number Placeholder 3"/>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Tx" userDrawn="1">
  <p:cSld name="Content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457200"/>
            <a:ext cx="3932237" cy="1600200"/>
          </a:xfrm>
          <a:prstGeom prst="rect">
            <a:avLst/>
          </a:prstGeom>
        </p:spPr>
        <p:txBody>
          <a:bodyPr anchor="b"/>
          <a:lstStyle>
            <a:lvl1pPr>
              <a:defRPr sz="3200"/>
            </a:lvl1pPr>
          </a:lstStyle>
          <a:p>
            <a:pPr>
              <a:defRPr/>
            </a:pPr>
            <a:r>
              <a:rPr lang="en-US"/>
              <a:t>Click to edit Master title style</a:t>
            </a:r>
            <a:endParaRPr/>
          </a:p>
        </p:txBody>
      </p:sp>
      <p:sp>
        <p:nvSpPr>
          <p:cNvPr id="3" name="Content Placeholder 2"/>
          <p:cNvSpPr>
            <a:spLocks noGrp="1"/>
          </p:cNvSpPr>
          <p:nvPr>
            <p:ph idx="1"/>
          </p:nvPr>
        </p:nvSpPr>
        <p:spPr bwMode="auto">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Text Placeholder 3"/>
          <p:cNvSpPr>
            <a:spLocks noGrp="1"/>
          </p:cNvSpPr>
          <p:nvPr>
            <p:ph type="body" sz="half" idx="2"/>
          </p:nvPr>
        </p:nvSpPr>
        <p:spPr bwMode="auto">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5" name="Date Placeholder 4"/>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6" name="Footer Placeholder 5"/>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7" name="Slide Number Placeholder 6"/>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picTx" userDrawn="1">
  <p:cSld name="Picture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457200"/>
            <a:ext cx="3932237" cy="1600200"/>
          </a:xfrm>
          <a:prstGeom prst="rect">
            <a:avLst/>
          </a:prstGeom>
        </p:spPr>
        <p:txBody>
          <a:bodyPr anchor="b"/>
          <a:lstStyle>
            <a:lvl1pPr>
              <a:defRPr sz="3200"/>
            </a:lvl1pPr>
          </a:lstStyle>
          <a:p>
            <a:pPr>
              <a:defRPr/>
            </a:pPr>
            <a:r>
              <a:rPr lang="en-US"/>
              <a:t>Click to edit Master title style</a:t>
            </a:r>
            <a:endParaRPr/>
          </a:p>
        </p:txBody>
      </p:sp>
      <p:sp>
        <p:nvSpPr>
          <p:cNvPr id="3" name="Picture Placeholder 2"/>
          <p:cNvSpPr>
            <a:spLocks noGrp="1"/>
          </p:cNvSpPr>
          <p:nvPr>
            <p:ph type="pic" idx="1"/>
          </p:nvPr>
        </p:nvSpPr>
        <p:spPr bwMode="auto">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endParaRPr lang="en-US"/>
          </a:p>
        </p:txBody>
      </p:sp>
      <p:sp>
        <p:nvSpPr>
          <p:cNvPr id="4" name="Text Placeholder 3"/>
          <p:cNvSpPr>
            <a:spLocks noGrp="1"/>
          </p:cNvSpPr>
          <p:nvPr>
            <p:ph type="body" sz="half" idx="2"/>
          </p:nvPr>
        </p:nvSpPr>
        <p:spPr bwMode="auto">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5" name="Date Placeholder 4"/>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6" name="Footer Placeholder 5"/>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7" name="Slide Number Placeholder 6"/>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1">
  <p:cSld name="">
    <p:bg>
      <p:bgRef idx="1001">
        <a:schemeClr val="bg1"/>
      </p:bgRef>
    </p:bg>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4"/>
          </p:nvPr>
        </p:nvSpPr>
        <p:spPr bwMode="auto">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a:defRPr>
            </a:lvl1pPr>
          </a:lstStyle>
          <a:p>
            <a:pPr>
              <a:defRPr/>
            </a:pPr>
            <a:fld id="{A190C97C-0095-2443-AC12-FA4CBA4ACD4D}" type="slidenum">
              <a:rPr lang="en-US"/>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a:lnSpc>
          <a:spcPct val="90000"/>
        </a:lnSpc>
        <a:spcBef>
          <a:spcPts val="0"/>
        </a:spcBef>
        <a:buNone/>
        <a:defRPr sz="44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800">
          <a:solidFill>
            <a:schemeClr val="tx1"/>
          </a:solidFill>
          <a:latin typeface="+mn-lt"/>
          <a:ea typeface="+mn-ea"/>
          <a:cs typeface="+mn-cs"/>
        </a:defRPr>
      </a:lvl1pPr>
      <a:lvl2pPr marL="685800" indent="-228600" algn="l" defTabSz="914400">
        <a:lnSpc>
          <a:spcPct val="90000"/>
        </a:lnSpc>
        <a:spcBef>
          <a:spcPts val="500"/>
        </a:spcBef>
        <a:buFont typeface="Arial"/>
        <a:buChar char="•"/>
        <a:defRPr sz="2400">
          <a:solidFill>
            <a:schemeClr val="tx1"/>
          </a:solidFill>
          <a:latin typeface="+mn-lt"/>
          <a:ea typeface="+mn-ea"/>
          <a:cs typeface="+mn-cs"/>
        </a:defRPr>
      </a:lvl2pPr>
      <a:lvl3pPr marL="1143000" indent="-228600" algn="l" defTabSz="914400">
        <a:lnSpc>
          <a:spcPct val="90000"/>
        </a:lnSpc>
        <a:spcBef>
          <a:spcPts val="500"/>
        </a:spcBef>
        <a:buFont typeface="Arial"/>
        <a:buChar char="•"/>
        <a:defRPr sz="2000">
          <a:solidFill>
            <a:schemeClr val="tx1"/>
          </a:solidFill>
          <a:latin typeface="+mn-lt"/>
          <a:ea typeface="+mn-ea"/>
          <a:cs typeface="+mn-cs"/>
        </a:defRPr>
      </a:lvl3pPr>
      <a:lvl4pPr marL="1600200" indent="-228600" algn="l" defTabSz="914400">
        <a:lnSpc>
          <a:spcPct val="90000"/>
        </a:lnSpc>
        <a:spcBef>
          <a:spcPts val="500"/>
        </a:spcBef>
        <a:buFont typeface="Arial"/>
        <a:buChar char="•"/>
        <a:defRPr sz="1800">
          <a:solidFill>
            <a:schemeClr val="tx1"/>
          </a:solidFill>
          <a:latin typeface="+mn-lt"/>
          <a:ea typeface="+mn-ea"/>
          <a:cs typeface="+mn-cs"/>
        </a:defRPr>
      </a:lvl4pPr>
      <a:lvl5pPr marL="2057400" indent="-228600" algn="l" defTabSz="914400">
        <a:lnSpc>
          <a:spcPct val="90000"/>
        </a:lnSpc>
        <a:spcBef>
          <a:spcPts val="500"/>
        </a:spcBef>
        <a:buFont typeface="Arial"/>
        <a:buChar char="•"/>
        <a:defRPr sz="1800">
          <a:solidFill>
            <a:schemeClr val="tx1"/>
          </a:solidFill>
          <a:latin typeface="+mn-l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4.png"/></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3.png"/></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3.png"/></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3.png"/></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7.png"/></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3.png"/></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3.png"/></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3.png"/></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8.jpg"/></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3.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3.png"/></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3.png"/></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9.jpg"/></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3.png"/></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3.png"/></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3.png"/></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3.png"/></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 Id="rId3" Type="http://schemas.openxmlformats.org/officeDocument/2006/relationships/image" Target="../media/image10.jp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microsoft.com/office/2007/relationships/diagramDrawing" Target="../diagrams/drawing1.xml" /><Relationship Id="rId5" Type="http://schemas.openxmlformats.org/officeDocument/2006/relationships/diagramData" Target="../diagrams/data1.xml" /><Relationship Id="rId6" Type="http://schemas.openxmlformats.org/officeDocument/2006/relationships/diagramColors" Target="../diagrams/colors1.xml" /><Relationship Id="rId7" Type="http://schemas.openxmlformats.org/officeDocument/2006/relationships/diagramLayout" Target="../diagrams/layout1.xml" /></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6" name="TextBox 5"/>
          <p:cNvSpPr txBox="1"/>
          <p:nvPr/>
        </p:nvSpPr>
        <p:spPr bwMode="auto">
          <a:xfrm>
            <a:off x="888545" y="4568733"/>
            <a:ext cx="2528640" cy="640440"/>
          </a:xfrm>
          <a:prstGeom prst="rect">
            <a:avLst/>
          </a:prstGeom>
          <a:noFill/>
        </p:spPr>
        <p:txBody>
          <a:bodyPr wrap="square" lIns="91440" tIns="45720" rIns="91440" bIns="45720" rtlCol="0" anchor="t">
            <a:spAutoFit/>
          </a:bodyPr>
          <a:lstStyle/>
          <a:p>
            <a:pPr>
              <a:defRPr/>
            </a:pPr>
            <a:r>
              <a:rPr lang="en-US">
                <a:solidFill>
                  <a:schemeClr val="bg2"/>
                </a:solidFill>
                <a:latin typeface="Abadi"/>
                <a:ea typeface="SF Pro"/>
                <a:cs typeface="SF Pro"/>
              </a:rPr>
              <a:t>Abdul Basit Ahmad</a:t>
            </a:r>
            <a:endParaRPr/>
          </a:p>
          <a:p>
            <a:pPr>
              <a:defRPr/>
            </a:pPr>
            <a:r>
              <a:rPr lang="en-US">
                <a:solidFill>
                  <a:schemeClr val="bg2"/>
                </a:solidFill>
                <a:latin typeface="Abadi"/>
                <a:ea typeface="SF Pro"/>
                <a:cs typeface="SF Pro"/>
              </a:rPr>
              <a:t>25-05-2024</a:t>
            </a:r>
            <a:endParaRPr/>
          </a:p>
        </p:txBody>
      </p:sp>
      <p:pic>
        <p:nvPicPr>
          <p:cNvPr id="2" name="Picture 2" descr="IBM Skills Network Logo - Horizontal-noai copy.png"/>
          <p:cNvPicPr>
            <a:picLocks noChangeAspect="1"/>
          </p:cNvPicPr>
          <p:nvPr/>
        </p:nvPicPr>
        <p:blipFill>
          <a:blip r:embed="rId4"/>
          <a:stretch/>
        </p:blipFill>
        <p:spPr bwMode="auto">
          <a:xfrm>
            <a:off x="889820" y="676828"/>
            <a:ext cx="2104103" cy="629183"/>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spd="med" p14:dur="750" advClick="1">
        <p:push dir="u"/>
      </p:transition>
    </mc:Choice>
    <mc:Fallback>
      <p:transition spd="med" advClick="1">
        <p:push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10</a:t>
            </a:fld>
            <a:endParaRPr lang="en-US"/>
          </a:p>
        </p:txBody>
      </p:sp>
      <p:sp>
        <p:nvSpPr>
          <p:cNvPr id="5" name="Content Placeholder 4"/>
          <p:cNvSpPr>
            <a:spLocks noGrp="1"/>
          </p:cNvSpPr>
          <p:nvPr>
            <p:ph idx="4294967295"/>
          </p:nvPr>
        </p:nvSpPr>
        <p:spPr bwMode="auto">
          <a:xfrm>
            <a:off x="770011" y="1825625"/>
            <a:ext cx="8975652" cy="4351338"/>
          </a:xfrm>
          <a:prstGeom prst="rect">
            <a:avLst/>
          </a:prstGeom>
        </p:spPr>
        <p:txBody>
          <a:bodyPr/>
          <a:lstStyle/>
          <a:p>
            <a:pPr>
              <a:defRPr/>
            </a:pPr>
            <a:r>
              <a:rPr lang="en-US" sz="2200">
                <a:solidFill>
                  <a:schemeClr val="accent3">
                    <a:lumMod val="25000"/>
                  </a:schemeClr>
                </a:solidFill>
                <a:latin typeface="Abadi"/>
              </a:rPr>
              <a:t>Describe how data were processed</a:t>
            </a:r>
            <a:endParaRPr/>
          </a:p>
          <a:p>
            <a:pPr>
              <a:defRPr/>
            </a:pPr>
            <a:r>
              <a:rPr lang="en-US" sz="2200">
                <a:solidFill>
                  <a:schemeClr val="accent3">
                    <a:lumMod val="25000"/>
                  </a:schemeClr>
                </a:solidFill>
                <a:latin typeface="Abadi"/>
              </a:rPr>
              <a:t>You need to present your data wrangling process using key phrases and flowcharts</a:t>
            </a:r>
            <a:endParaRPr/>
          </a:p>
          <a:p>
            <a:pPr>
              <a:defRPr/>
            </a:pPr>
            <a:r>
              <a:rPr lang="en-US" sz="2200">
                <a:solidFill>
                  <a:schemeClr val="accent3">
                    <a:lumMod val="25000"/>
                  </a:schemeClr>
                </a:solidFill>
                <a:latin typeface="Abadi"/>
              </a:rPr>
              <a:t>Add the GitHub URL of your completed data wrangling related notebooks, as an external reference and peer-review purpose</a:t>
            </a:r>
            <a:endParaRPr/>
          </a:p>
          <a:p>
            <a:pPr>
              <a:defRPr/>
            </a:pPr>
            <a:endParaRPr lang="en-US"/>
          </a:p>
          <a:p>
            <a:pPr>
              <a:defRPr/>
            </a:pPr>
            <a:endParaRPr lang="en-US"/>
          </a:p>
          <a:p>
            <a:pPr>
              <a:defRPr/>
            </a:pPr>
            <a:endParaRPr lang="en-US"/>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Data Wrangling</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11</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lstStyle/>
          <a:p>
            <a:pPr>
              <a:lnSpc>
                <a:spcPct val="100000"/>
              </a:lnSpc>
              <a:spcBef>
                <a:spcPts val="1400"/>
              </a:spcBef>
              <a:defRPr/>
            </a:pPr>
            <a:r>
              <a:rPr lang="en-US" sz="2200">
                <a:solidFill>
                  <a:schemeClr val="accent3">
                    <a:lumMod val="25000"/>
                  </a:schemeClr>
                </a:solidFill>
                <a:latin typeface="Abadi"/>
              </a:rPr>
              <a:t>Summarize what charts were plotted and why you used those charts</a:t>
            </a:r>
            <a:endParaRPr/>
          </a:p>
          <a:p>
            <a:pPr>
              <a:lnSpc>
                <a:spcPct val="100000"/>
              </a:lnSpc>
              <a:spcBef>
                <a:spcPts val="1400"/>
              </a:spcBef>
              <a:defRPr/>
            </a:pPr>
            <a:r>
              <a:rPr lang="en-US" sz="2200">
                <a:solidFill>
                  <a:schemeClr val="accent3">
                    <a:lumMod val="25000"/>
                  </a:schemeClr>
                </a:solidFill>
                <a:latin typeface="Abadi"/>
              </a:rPr>
              <a:t>Add the GitHub URL of your completed EDA with data visualization notebook, as an external reference and peer-review purpose</a:t>
            </a:r>
            <a:endParaRPr/>
          </a:p>
          <a:p>
            <a:pPr>
              <a:defRPr/>
            </a:pPr>
            <a:endParaRPr lang="en-US"/>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EDA with Data Visualization</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12</a:t>
            </a:fld>
            <a:endParaRPr lang="en-US"/>
          </a:p>
        </p:txBody>
      </p:sp>
      <p:sp>
        <p:nvSpPr>
          <p:cNvPr id="5" name="Content Placeholder 4"/>
          <p:cNvSpPr>
            <a:spLocks noGrp="1"/>
          </p:cNvSpPr>
          <p:nvPr>
            <p:ph idx="4294967295"/>
          </p:nvPr>
        </p:nvSpPr>
        <p:spPr bwMode="auto">
          <a:xfrm>
            <a:off x="770010" y="1806575"/>
            <a:ext cx="9745589" cy="4351338"/>
          </a:xfrm>
          <a:prstGeom prst="rect">
            <a:avLst/>
          </a:prstGeom>
        </p:spPr>
        <p:txBody>
          <a:bodyPr lIns="91440" tIns="45720" rIns="91440" bIns="45720" anchor="t"/>
          <a:lstStyle/>
          <a:p>
            <a:pPr>
              <a:lnSpc>
                <a:spcPct val="100000"/>
              </a:lnSpc>
              <a:spcBef>
                <a:spcPts val="1400"/>
              </a:spcBef>
              <a:defRPr/>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Add the GitHub URL of your completed EDA with SQL notebook, as an external reference and peer-review purpose</a:t>
            </a:r>
            <a:endParaRPr/>
          </a:p>
          <a:p>
            <a:pPr>
              <a:defRPr/>
            </a:pPr>
            <a:endParaRPr lang="en-US"/>
          </a:p>
          <a:p>
            <a:pPr>
              <a:defRPr/>
            </a:pPr>
            <a:endParaRPr lang="en-US"/>
          </a:p>
          <a:p>
            <a:pPr>
              <a:defRPr/>
            </a:pPr>
            <a:endParaRPr lang="en-US"/>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EDA with SQL</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13</a:t>
            </a:fld>
            <a:endParaRPr lang="en-US"/>
          </a:p>
        </p:txBody>
      </p:sp>
      <p:sp>
        <p:nvSpPr>
          <p:cNvPr id="5" name="Content Placeholder 4"/>
          <p:cNvSpPr>
            <a:spLocks noGrp="1"/>
          </p:cNvSpPr>
          <p:nvPr>
            <p:ph idx="4294967295"/>
          </p:nvPr>
        </p:nvSpPr>
        <p:spPr bwMode="auto">
          <a:xfrm>
            <a:off x="838200" y="1875054"/>
            <a:ext cx="10515600"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Summarize what map objects such as markers, circles, lines, etc. you created and added to a folium map</a:t>
            </a:r>
            <a:endParaRPr/>
          </a:p>
          <a:p>
            <a:pPr>
              <a:lnSpc>
                <a:spcPct val="100000"/>
              </a:lnSpc>
              <a:spcBef>
                <a:spcPts val="1400"/>
              </a:spcBef>
              <a:defRPr/>
            </a:pPr>
            <a:r>
              <a:rPr lang="en-US" sz="2200">
                <a:solidFill>
                  <a:schemeClr val="accent3">
                    <a:lumMod val="25000"/>
                  </a:schemeClr>
                </a:solidFill>
                <a:latin typeface="Abadi"/>
              </a:rPr>
              <a:t>Explain why you added those objects</a:t>
            </a:r>
            <a:endParaRPr/>
          </a:p>
          <a:p>
            <a:pPr>
              <a:lnSpc>
                <a:spcPct val="100000"/>
              </a:lnSpc>
              <a:spcBef>
                <a:spcPts val="1400"/>
              </a:spcBef>
              <a:defRPr/>
            </a:pPr>
            <a:r>
              <a:rPr lang="en-US" sz="2200">
                <a:solidFill>
                  <a:schemeClr val="accent3">
                    <a:lumMod val="25000"/>
                  </a:schemeClr>
                </a:solidFill>
                <a:latin typeface="Abadi"/>
              </a:rPr>
              <a:t>Add the GitHub URL of your completed interactive map with Folium map, as an external reference and peer-review purpose</a:t>
            </a:r>
            <a:endParaRPr/>
          </a:p>
          <a:p>
            <a:pPr>
              <a:defRPr/>
            </a:pPr>
            <a:endParaRPr lang="en-US"/>
          </a:p>
          <a:p>
            <a:pPr>
              <a:defRPr/>
            </a:pPr>
            <a:endParaRPr lang="en-US"/>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Build an Interactive Map with Folium</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14</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defRPr/>
            </a:pPr>
            <a:r>
              <a:rPr lang="en-US" sz="2200">
                <a:solidFill>
                  <a:schemeClr val="accent3">
                    <a:lumMod val="25000"/>
                  </a:schemeClr>
                </a:solidFill>
                <a:latin typeface="Abadi"/>
              </a:rPr>
              <a:t>Summarize what plots/graphs and interactions you have added to a dashboard</a:t>
            </a:r>
            <a:endParaRPr/>
          </a:p>
          <a:p>
            <a:pPr>
              <a:lnSpc>
                <a:spcPct val="100000"/>
              </a:lnSpc>
              <a:spcBef>
                <a:spcPts val="1400"/>
              </a:spcBef>
              <a:defRPr/>
            </a:pPr>
            <a:r>
              <a:rPr lang="en-US" sz="2200">
                <a:solidFill>
                  <a:schemeClr val="accent3">
                    <a:lumMod val="25000"/>
                  </a:schemeClr>
                </a:solidFill>
                <a:latin typeface="Abadi"/>
              </a:rPr>
              <a:t>Explain why you added those plots and interactions</a:t>
            </a:r>
            <a:endParaRPr/>
          </a:p>
          <a:p>
            <a:pPr>
              <a:lnSpc>
                <a:spcPct val="100000"/>
              </a:lnSpc>
              <a:spcBef>
                <a:spcPts val="1400"/>
              </a:spcBef>
              <a:defRPr/>
            </a:pPr>
            <a:r>
              <a:rPr lang="en-US" sz="2200">
                <a:solidFill>
                  <a:schemeClr val="accent3">
                    <a:lumMod val="25000"/>
                  </a:schemeClr>
                </a:solidFill>
                <a:latin typeface="Abadi"/>
              </a:rPr>
              <a:t>Add the GitHub URL of your completed </a:t>
            </a:r>
            <a:r>
              <a:rPr lang="en-US" sz="2200">
                <a:solidFill>
                  <a:schemeClr val="accent3">
                    <a:lumMod val="25000"/>
                  </a:schemeClr>
                </a:solidFill>
                <a:latin typeface="Abadi"/>
              </a:rPr>
              <a:t>Plotly</a:t>
            </a:r>
            <a:r>
              <a:rPr lang="en-US" sz="2200">
                <a:solidFill>
                  <a:schemeClr val="accent3">
                    <a:lumMod val="25000"/>
                  </a:schemeClr>
                </a:solidFill>
                <a:latin typeface="Abadi"/>
              </a:rPr>
              <a:t> Dash lab, as an external reference and peer-review purpose</a:t>
            </a:r>
            <a:endParaRPr/>
          </a:p>
          <a:p>
            <a:pPr>
              <a:defRPr/>
            </a:pPr>
            <a:endParaRPr lang="en-US"/>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Build a Dashboard with </a:t>
            </a:r>
            <a:r>
              <a:rPr lang="en-US">
                <a:solidFill>
                  <a:srgbClr val="0B49CB"/>
                </a:solidFill>
                <a:latin typeface="Abadi"/>
              </a:rPr>
              <a:t>Plotly</a:t>
            </a:r>
            <a:r>
              <a:rPr lang="en-US">
                <a:solidFill>
                  <a:srgbClr val="0B49CB"/>
                </a:solidFill>
                <a:latin typeface="Abadi"/>
              </a:rPr>
              <a:t> Dash</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15</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Summarize how you built, evaluated, improved, and found the best performing classification model</a:t>
            </a:r>
            <a:endParaRPr/>
          </a:p>
          <a:p>
            <a:pPr>
              <a:lnSpc>
                <a:spcPct val="100000"/>
              </a:lnSpc>
              <a:spcBef>
                <a:spcPts val="1400"/>
              </a:spcBef>
              <a:defRPr/>
            </a:pPr>
            <a:r>
              <a:rPr lang="en-US" sz="2200">
                <a:solidFill>
                  <a:schemeClr val="accent3">
                    <a:lumMod val="25000"/>
                  </a:schemeClr>
                </a:solidFill>
                <a:latin typeface="Abadi"/>
              </a:rPr>
              <a:t>You need present your model development process using key phrases and flowchart</a:t>
            </a:r>
            <a:endParaRPr/>
          </a:p>
          <a:p>
            <a:pPr>
              <a:lnSpc>
                <a:spcPct val="100000"/>
              </a:lnSpc>
              <a:spcBef>
                <a:spcPts val="1400"/>
              </a:spcBef>
              <a:defRPr/>
            </a:pPr>
            <a:r>
              <a:rPr lang="en-US" sz="2200">
                <a:solidFill>
                  <a:schemeClr val="accent3">
                    <a:lumMod val="25000"/>
                  </a:schemeClr>
                </a:solidFill>
                <a:latin typeface="Abadi"/>
              </a:rPr>
              <a:t>Add the GitHub URL of your completed predictive analysis lab, as an external reference and peer-review purpose</a:t>
            </a:r>
            <a:endParaRPr/>
          </a:p>
          <a:p>
            <a:pPr>
              <a:defRPr/>
            </a:pPr>
            <a:endParaRPr lang="en-US"/>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Predictive Analysis (Classification)</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8" name="Content Placeholder 2"/>
          <p:cNvSpPr txBox="1"/>
          <p:nvPr/>
        </p:nvSpPr>
        <p:spPr bwMode="auto">
          <a:xfrm>
            <a:off x="841125" y="1807337"/>
            <a:ext cx="7068725" cy="1621663"/>
          </a:xfrm>
          <a:prstGeom prst="rect">
            <a:avLst/>
          </a:prstGeom>
        </p:spPr>
        <p:txBody>
          <a:bodyPr vert="horz" lIns="91440" tIns="45720" rIns="91440" bIns="45720" rtlCol="0">
            <a:normAutofit/>
          </a:bodyPr>
          <a:lstStyle>
            <a:lvl1pPr marL="228600" indent="-228600" algn="l" defTabSz="914400">
              <a:lnSpc>
                <a:spcPct val="90000"/>
              </a:lnSpc>
              <a:spcBef>
                <a:spcPts val="1000"/>
              </a:spcBef>
              <a:buFont typeface="Arial"/>
              <a:buChar char="•"/>
              <a:defRPr sz="2800">
                <a:solidFill>
                  <a:srgbClr val="0070C0"/>
                </a:solidFill>
                <a:latin typeface="IBM Plex Mono Text"/>
                <a:ea typeface="+mn-ea"/>
                <a:cs typeface="+mn-cs"/>
              </a:defRPr>
            </a:lvl1pPr>
            <a:lvl2pPr marL="685800" indent="-228600" algn="l" defTabSz="914400">
              <a:lnSpc>
                <a:spcPct val="90000"/>
              </a:lnSpc>
              <a:spcBef>
                <a:spcPts val="500"/>
              </a:spcBef>
              <a:buFont typeface="Arial"/>
              <a:buChar char="•"/>
              <a:defRPr sz="2400">
                <a:solidFill>
                  <a:srgbClr val="0070C0"/>
                </a:solidFill>
                <a:latin typeface="IBM Plex Mono Text"/>
                <a:ea typeface="+mn-ea"/>
                <a:cs typeface="+mn-cs"/>
              </a:defRPr>
            </a:lvl2pPr>
            <a:lvl3pPr marL="1143000" indent="-228600" algn="l" defTabSz="914400">
              <a:lnSpc>
                <a:spcPct val="90000"/>
              </a:lnSpc>
              <a:spcBef>
                <a:spcPts val="500"/>
              </a:spcBef>
              <a:buFont typeface="Arial"/>
              <a:buChar char="•"/>
              <a:defRPr sz="2000">
                <a:solidFill>
                  <a:srgbClr val="0070C0"/>
                </a:solidFill>
                <a:latin typeface="IBM Plex Mono Text"/>
                <a:ea typeface="+mn-ea"/>
                <a:cs typeface="+mn-cs"/>
              </a:defRPr>
            </a:lvl3pPr>
            <a:lvl4pPr marL="1600200" indent="-228600" algn="l" defTabSz="914400">
              <a:lnSpc>
                <a:spcPct val="90000"/>
              </a:lnSpc>
              <a:spcBef>
                <a:spcPts val="500"/>
              </a:spcBef>
              <a:buFont typeface="Arial"/>
              <a:buChar char="•"/>
              <a:defRPr sz="1800">
                <a:solidFill>
                  <a:srgbClr val="0070C0"/>
                </a:solidFill>
                <a:latin typeface="IBM Plex Mono Text"/>
                <a:ea typeface="+mn-ea"/>
                <a:cs typeface="+mn-cs"/>
              </a:defRPr>
            </a:lvl4pPr>
            <a:lvl5pPr marL="2057400" indent="-228600" algn="l" defTabSz="914400">
              <a:lnSpc>
                <a:spcPct val="90000"/>
              </a:lnSpc>
              <a:spcBef>
                <a:spcPts val="500"/>
              </a:spcBef>
              <a:buFont typeface="Arial"/>
              <a:buChar char="•"/>
              <a:defRPr sz="1800">
                <a:solidFill>
                  <a:srgbClr val="0070C0"/>
                </a:solidFill>
                <a:latin typeface="IBM Plex Mono Tex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a:lstStyle>
          <a:p>
            <a:pPr>
              <a:lnSpc>
                <a:spcPct val="100000"/>
              </a:lnSpc>
              <a:spcBef>
                <a:spcPts val="1400"/>
              </a:spcBef>
              <a:defRPr/>
            </a:pPr>
            <a:r>
              <a:rPr lang="en-US" sz="2200">
                <a:solidFill>
                  <a:schemeClr val="accent3">
                    <a:lumMod val="25000"/>
                  </a:schemeClr>
                </a:solidFill>
                <a:latin typeface="Abadi"/>
              </a:rPr>
              <a:t>Exploratory data analysis results</a:t>
            </a:r>
            <a:endParaRPr/>
          </a:p>
          <a:p>
            <a:pPr>
              <a:lnSpc>
                <a:spcPct val="100000"/>
              </a:lnSpc>
              <a:spcBef>
                <a:spcPts val="1400"/>
              </a:spcBef>
              <a:defRPr/>
            </a:pPr>
            <a:r>
              <a:rPr lang="en-US" sz="2200">
                <a:solidFill>
                  <a:schemeClr val="accent3">
                    <a:lumMod val="25000"/>
                  </a:schemeClr>
                </a:solidFill>
                <a:latin typeface="Abadi"/>
              </a:rPr>
              <a:t>Interactive analytics demo in screenshots</a:t>
            </a:r>
            <a:endParaRPr/>
          </a:p>
          <a:p>
            <a:pPr>
              <a:lnSpc>
                <a:spcPct val="100000"/>
              </a:lnSpc>
              <a:spcBef>
                <a:spcPts val="1400"/>
              </a:spcBef>
              <a:defRPr/>
            </a:pPr>
            <a:r>
              <a:rPr lang="en-US" sz="2200">
                <a:solidFill>
                  <a:schemeClr val="accent3">
                    <a:lumMod val="25000"/>
                  </a:schemeClr>
                </a:solidFill>
                <a:latin typeface="Abadi"/>
              </a:rPr>
              <a:t>Predictive analysis results</a:t>
            </a:r>
            <a:endParaRPr/>
          </a:p>
          <a:p>
            <a:pPr lvl="1">
              <a:defRPr/>
            </a:pPr>
            <a:endParaRPr lang="en-US" sz="1800"/>
          </a:p>
          <a:p>
            <a:pPr marL="457200" lvl="1" indent="0">
              <a:buNone/>
              <a:defRPr/>
            </a:pPr>
            <a:endParaRPr lang="en-US" sz="1800"/>
          </a:p>
        </p:txBody>
      </p:sp>
      <p:sp>
        <p:nvSpPr>
          <p:cNvPr id="4" name="Slide Number Placeholder 3"/>
          <p:cNvSpPr>
            <a:spLocks noGrp="1"/>
          </p:cNvSpPr>
          <p:nvPr>
            <p:ph type="sldNum" sz="quarter" idx="12"/>
          </p:nvPr>
        </p:nvSpPr>
        <p:spPr bwMode="auto"/>
        <p:txBody>
          <a:bodyPr/>
          <a:lstStyle/>
          <a:p>
            <a:pPr>
              <a:defRPr/>
            </a:pPr>
            <a:fld id="{5075537C-CA84-1446-933C-8E9D027F9201}" type="slidenum">
              <a:rPr lang="en-US"/>
              <a:t>16</a:t>
            </a:fld>
            <a:endParaRPr lang="en-US"/>
          </a:p>
        </p:txBody>
      </p:sp>
      <p:sp>
        <p:nvSpPr>
          <p:cNvPr id="7"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Results</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2" name="TextBox 1"/>
          <p:cNvSpPr txBox="1"/>
          <p:nvPr/>
        </p:nvSpPr>
        <p:spPr bwMode="auto">
          <a:xfrm>
            <a:off x="797970" y="2529746"/>
            <a:ext cx="1058303" cy="369332"/>
          </a:xfrm>
          <a:prstGeom prst="rect">
            <a:avLst/>
          </a:prstGeom>
          <a:solidFill>
            <a:srgbClr val="0948CB"/>
          </a:solidFill>
        </p:spPr>
        <p:txBody>
          <a:bodyPr wrap="none" rtlCol="0">
            <a:spAutoFit/>
          </a:bodyPr>
          <a:lstStyle/>
          <a:p>
            <a:pPr>
              <a:defRPr/>
            </a:pPr>
            <a:r>
              <a:rPr lang="en-US">
                <a:solidFill>
                  <a:schemeClr val="bg1"/>
                </a:solidFill>
              </a:rPr>
              <a:t>Section 2</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18</a:t>
            </a:fld>
            <a:endParaRPr lang="en-US"/>
          </a:p>
        </p:txBody>
      </p:sp>
      <p:sp>
        <p:nvSpPr>
          <p:cNvPr id="3" name="Content Placeholder 2"/>
          <p:cNvSpPr>
            <a:spLocks noGrp="1"/>
          </p:cNvSpPr>
          <p:nvPr>
            <p:ph type="body" sz="half" idx="4294967295"/>
          </p:nvPr>
        </p:nvSpPr>
        <p:spPr bwMode="auto">
          <a:xfrm>
            <a:off x="864973" y="2057400"/>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scatter plot of Flight Number vs. Launch Site</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Flight Number vs. Launch Site</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19</a:t>
            </a:fld>
            <a:endParaRPr lang="en-US"/>
          </a:p>
        </p:txBody>
      </p:sp>
      <p:sp>
        <p:nvSpPr>
          <p:cNvPr id="3" name="Content Placeholder 2"/>
          <p:cNvSpPr>
            <a:spLocks noGrp="1"/>
          </p:cNvSpPr>
          <p:nvPr>
            <p:ph type="body" sz="half" idx="4294967295"/>
          </p:nvPr>
        </p:nvSpPr>
        <p:spPr bwMode="auto">
          <a:xfrm>
            <a:off x="770011" y="2069757"/>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scatter plot of Payload vs. Launch Site</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Payload vs. Launch Site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nchor="ctr">
            <a:normAutofit/>
          </a:bodyPr>
          <a:lstStyle/>
          <a:p>
            <a:pPr>
              <a:defRPr/>
            </a:pPr>
            <a:fld id="{5075537C-CA84-1446-933C-8E9D027F9201}" type="slidenum">
              <a:rPr lang="en-US"/>
              <a:t>2</a:t>
            </a:fld>
            <a:endParaRPr lang="en-US"/>
          </a:p>
        </p:txBody>
      </p:sp>
      <p:sp>
        <p:nvSpPr>
          <p:cNvPr id="10" name="Content Placeholder 2"/>
          <p:cNvSpPr txBox="1"/>
          <p:nvPr/>
        </p:nvSpPr>
        <p:spPr bwMode="auto">
          <a:xfrm>
            <a:off x="958697" y="2113240"/>
            <a:ext cx="5167086" cy="3320824"/>
          </a:xfrm>
          <a:prstGeom prst="rect">
            <a:avLst/>
          </a:prstGeom>
        </p:spPr>
        <p:txBody>
          <a:bodyPr lIns="91440" tIns="45720" rIns="91440" bIns="45720" anchor="t">
            <a:normAutofit/>
          </a:bodyPr>
          <a:lstStyle>
            <a:lvl1pPr marL="228600" indent="-228600" algn="l" defTabSz="914400">
              <a:lnSpc>
                <a:spcPct val="90000"/>
              </a:lnSpc>
              <a:spcBef>
                <a:spcPts val="1000"/>
              </a:spcBef>
              <a:buFont typeface="Arial"/>
              <a:buChar char="•"/>
              <a:defRPr sz="2800">
                <a:solidFill>
                  <a:srgbClr val="0070C0"/>
                </a:solidFill>
                <a:latin typeface="IBM Plex Mono Text"/>
                <a:ea typeface="+mn-ea"/>
                <a:cs typeface="+mn-cs"/>
              </a:defRPr>
            </a:lvl1pPr>
            <a:lvl2pPr marL="685800" indent="-228600" algn="l" defTabSz="914400">
              <a:lnSpc>
                <a:spcPct val="90000"/>
              </a:lnSpc>
              <a:spcBef>
                <a:spcPts val="500"/>
              </a:spcBef>
              <a:buFont typeface="Arial"/>
              <a:buChar char="•"/>
              <a:defRPr sz="2400">
                <a:solidFill>
                  <a:srgbClr val="0070C0"/>
                </a:solidFill>
                <a:latin typeface="IBM Plex Mono Text"/>
                <a:ea typeface="+mn-ea"/>
                <a:cs typeface="+mn-cs"/>
              </a:defRPr>
            </a:lvl2pPr>
            <a:lvl3pPr marL="1143000" indent="-228600" algn="l" defTabSz="914400">
              <a:lnSpc>
                <a:spcPct val="90000"/>
              </a:lnSpc>
              <a:spcBef>
                <a:spcPts val="500"/>
              </a:spcBef>
              <a:buFont typeface="Arial"/>
              <a:buChar char="•"/>
              <a:defRPr sz="2000">
                <a:solidFill>
                  <a:srgbClr val="0070C0"/>
                </a:solidFill>
                <a:latin typeface="IBM Plex Mono Text"/>
                <a:ea typeface="+mn-ea"/>
                <a:cs typeface="+mn-cs"/>
              </a:defRPr>
            </a:lvl3pPr>
            <a:lvl4pPr marL="1600200" indent="-228600" algn="l" defTabSz="914400">
              <a:lnSpc>
                <a:spcPct val="90000"/>
              </a:lnSpc>
              <a:spcBef>
                <a:spcPts val="500"/>
              </a:spcBef>
              <a:buFont typeface="Arial"/>
              <a:buChar char="•"/>
              <a:defRPr sz="1800">
                <a:solidFill>
                  <a:srgbClr val="0070C0"/>
                </a:solidFill>
                <a:latin typeface="IBM Plex Mono Text"/>
                <a:ea typeface="+mn-ea"/>
                <a:cs typeface="+mn-cs"/>
              </a:defRPr>
            </a:lvl4pPr>
            <a:lvl5pPr marL="2057400" indent="-228600" algn="l" defTabSz="914400">
              <a:lnSpc>
                <a:spcPct val="90000"/>
              </a:lnSpc>
              <a:spcBef>
                <a:spcPts val="500"/>
              </a:spcBef>
              <a:buFont typeface="Arial"/>
              <a:buChar char="•"/>
              <a:defRPr sz="1800">
                <a:solidFill>
                  <a:srgbClr val="0070C0"/>
                </a:solidFill>
                <a:latin typeface="IBM Plex Mono Tex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a:lstStyle>
          <a:p>
            <a:pPr>
              <a:lnSpc>
                <a:spcPct val="100000"/>
              </a:lnSpc>
              <a:spcBef>
                <a:spcPts val="1400"/>
              </a:spcBef>
              <a:defRPr/>
            </a:pPr>
            <a:r>
              <a:rPr lang="en-US" sz="2200">
                <a:solidFill>
                  <a:schemeClr val="accent3">
                    <a:lumMod val="25000"/>
                  </a:schemeClr>
                </a:solidFill>
                <a:latin typeface="Abadi"/>
              </a:rPr>
              <a:t>Executive Summary</a:t>
            </a:r>
            <a:endParaRPr/>
          </a:p>
          <a:p>
            <a:pPr>
              <a:lnSpc>
                <a:spcPct val="100000"/>
              </a:lnSpc>
              <a:spcBef>
                <a:spcPts val="1400"/>
              </a:spcBef>
              <a:defRPr/>
            </a:pPr>
            <a:r>
              <a:rPr lang="en-US" sz="2200">
                <a:solidFill>
                  <a:schemeClr val="accent3">
                    <a:lumMod val="25000"/>
                  </a:schemeClr>
                </a:solidFill>
                <a:latin typeface="Abadi"/>
              </a:rPr>
              <a:t>Introduction</a:t>
            </a:r>
            <a:endParaRPr/>
          </a:p>
          <a:p>
            <a:pPr>
              <a:lnSpc>
                <a:spcPct val="100000"/>
              </a:lnSpc>
              <a:spcBef>
                <a:spcPts val="1400"/>
              </a:spcBef>
              <a:defRPr/>
            </a:pPr>
            <a:r>
              <a:rPr lang="en-US" sz="2200">
                <a:solidFill>
                  <a:schemeClr val="accent3">
                    <a:lumMod val="25000"/>
                  </a:schemeClr>
                </a:solidFill>
                <a:latin typeface="Abadi"/>
              </a:rPr>
              <a:t>Methodology</a:t>
            </a:r>
            <a:endParaRPr/>
          </a:p>
          <a:p>
            <a:pPr>
              <a:lnSpc>
                <a:spcPct val="100000"/>
              </a:lnSpc>
              <a:spcBef>
                <a:spcPts val="1400"/>
              </a:spcBef>
              <a:defRPr/>
            </a:pPr>
            <a:r>
              <a:rPr lang="en-US" sz="2200">
                <a:solidFill>
                  <a:schemeClr val="accent3">
                    <a:lumMod val="25000"/>
                  </a:schemeClr>
                </a:solidFill>
                <a:latin typeface="Abadi"/>
              </a:rPr>
              <a:t>Results</a:t>
            </a:r>
            <a:endParaRPr/>
          </a:p>
          <a:p>
            <a:pPr>
              <a:lnSpc>
                <a:spcPct val="100000"/>
              </a:lnSpc>
              <a:spcBef>
                <a:spcPts val="1400"/>
              </a:spcBef>
              <a:defRPr/>
            </a:pPr>
            <a:r>
              <a:rPr lang="en-US" sz="2200">
                <a:solidFill>
                  <a:schemeClr val="accent3">
                    <a:lumMod val="25000"/>
                  </a:schemeClr>
                </a:solidFill>
                <a:latin typeface="Abadi"/>
              </a:rPr>
              <a:t>Conclusion</a:t>
            </a:r>
            <a:endParaRPr/>
          </a:p>
          <a:p>
            <a:pPr>
              <a:lnSpc>
                <a:spcPct val="100000"/>
              </a:lnSpc>
              <a:spcBef>
                <a:spcPts val="1400"/>
              </a:spcBef>
              <a:defRPr/>
            </a:pPr>
            <a:r>
              <a:rPr lang="en-US" sz="2200">
                <a:solidFill>
                  <a:schemeClr val="accent3">
                    <a:lumMod val="25000"/>
                  </a:schemeClr>
                </a:solidFill>
                <a:latin typeface="Abadi"/>
              </a:rPr>
              <a:t>Appendix</a:t>
            </a:r>
            <a:endParaRPr/>
          </a:p>
        </p:txBody>
      </p:sp>
      <p:sp>
        <p:nvSpPr>
          <p:cNvPr id="19"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Outline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20</a:t>
            </a:fld>
            <a:endParaRPr lang="en-US"/>
          </a:p>
        </p:txBody>
      </p:sp>
      <p:sp>
        <p:nvSpPr>
          <p:cNvPr id="3" name="Content Placeholder 2"/>
          <p:cNvSpPr>
            <a:spLocks noGrp="1"/>
          </p:cNvSpPr>
          <p:nvPr>
            <p:ph type="body" sz="half" idx="4294967295"/>
          </p:nvPr>
        </p:nvSpPr>
        <p:spPr bwMode="auto">
          <a:xfrm>
            <a:off x="770011" y="2082114"/>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a:t>
            </a:r>
            <a:r>
              <a:rPr lang="en-US" sz="2200">
                <a:solidFill>
                  <a:schemeClr val="accent3">
                    <a:lumMod val="25000"/>
                  </a:schemeClr>
                </a:solidFill>
                <a:latin typeface="Abadi"/>
              </a:rPr>
              <a:t>bar chart for the success rate of each orbit type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Success Rate vs. Orbit Type</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21</a:t>
            </a:fld>
            <a:endParaRPr lang="en-US"/>
          </a:p>
        </p:txBody>
      </p:sp>
      <p:sp>
        <p:nvSpPr>
          <p:cNvPr id="3" name="Content Placeholder 2"/>
          <p:cNvSpPr>
            <a:spLocks noGrp="1"/>
          </p:cNvSpPr>
          <p:nvPr>
            <p:ph type="body" sz="half" idx="4294967295"/>
          </p:nvPr>
        </p:nvSpPr>
        <p:spPr bwMode="auto">
          <a:xfrm>
            <a:off x="770011" y="2069756"/>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a:t>
            </a:r>
            <a:r>
              <a:rPr lang="en-US" sz="2200">
                <a:solidFill>
                  <a:schemeClr val="accent3">
                    <a:lumMod val="25000"/>
                  </a:schemeClr>
                </a:solidFill>
                <a:latin typeface="Abadi"/>
              </a:rPr>
              <a:t>scatter point of Flight number vs. Orbit type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Flight Number vs. Orbit Type</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22</a:t>
            </a:fld>
            <a:endParaRPr lang="en-US"/>
          </a:p>
        </p:txBody>
      </p:sp>
      <p:sp>
        <p:nvSpPr>
          <p:cNvPr id="3" name="Content Placeholder 2"/>
          <p:cNvSpPr>
            <a:spLocks noGrp="1"/>
          </p:cNvSpPr>
          <p:nvPr>
            <p:ph type="body" sz="half" idx="4294967295"/>
          </p:nvPr>
        </p:nvSpPr>
        <p:spPr bwMode="auto">
          <a:xfrm>
            <a:off x="770011" y="2057400"/>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a:t>
            </a:r>
            <a:r>
              <a:rPr lang="en-US" sz="2200">
                <a:solidFill>
                  <a:schemeClr val="accent3">
                    <a:lumMod val="25000"/>
                  </a:schemeClr>
                </a:solidFill>
                <a:latin typeface="Abadi"/>
              </a:rPr>
              <a:t>scatter point of payload vs. orbit type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Payload vs. Orbit Type</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23</a:t>
            </a:fld>
            <a:endParaRPr lang="en-US"/>
          </a:p>
        </p:txBody>
      </p:sp>
      <p:sp>
        <p:nvSpPr>
          <p:cNvPr id="3" name="Content Placeholder 2"/>
          <p:cNvSpPr>
            <a:spLocks noGrp="1"/>
          </p:cNvSpPr>
          <p:nvPr>
            <p:ph type="body" sz="half" idx="4294967295"/>
          </p:nvPr>
        </p:nvSpPr>
        <p:spPr bwMode="auto">
          <a:xfrm>
            <a:off x="770011" y="2069757"/>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a:t>
            </a:r>
            <a:r>
              <a:rPr lang="en-US" sz="2200">
                <a:solidFill>
                  <a:schemeClr val="accent3">
                    <a:lumMod val="25000"/>
                  </a:schemeClr>
                </a:solidFill>
                <a:latin typeface="Abadi"/>
              </a:rPr>
              <a:t>line chart of yearly average success rate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Launch Success Yearly Trend</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24</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Find the names of the unique launch sites</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All Launch Site Names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25</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Find 5 records where launch sites begin with `CCA`</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Launch Site Names Begin with 'CCA'</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26</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Calculate the total payload carried by boosters from NASA</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Total Payload Mass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27</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Calculate the average payload mass carried by booster version F9 v1.1</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Average Payload Mass by F9 v1.1</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28</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Find the dates of the first successful landing outcome on ground pad</a:t>
            </a:r>
            <a:endParaRPr lang="en-US">
              <a:solidFill>
                <a:schemeClr val="accent3">
                  <a:lumMod val="25000"/>
                </a:schemeClr>
              </a:solidFill>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First Successful Ground Landing Date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29</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Successful Drone Ship Landing with Payload between 4000 and 6000</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nchor="ctr">
            <a:normAutofit/>
          </a:bodyPr>
          <a:lstStyle/>
          <a:p>
            <a:pPr>
              <a:spcAft>
                <a:spcPts val="600"/>
              </a:spcAft>
              <a:defRPr/>
            </a:pPr>
            <a:fld id="{5075537C-CA84-1446-933C-8E9D027F9201}" type="slidenum">
              <a:rPr lang="en-US"/>
              <a:t>3</a:t>
            </a:fld>
            <a:endParaRPr lang="en-US"/>
          </a:p>
        </p:txBody>
      </p:sp>
      <p:sp>
        <p:nvSpPr>
          <p:cNvPr id="10" name="Content Placeholder 2"/>
          <p:cNvSpPr txBox="1"/>
          <p:nvPr/>
        </p:nvSpPr>
        <p:spPr bwMode="auto">
          <a:xfrm flipH="0" flipV="0">
            <a:off x="396927" y="1590674"/>
            <a:ext cx="6061996" cy="4635716"/>
          </a:xfrm>
          <a:prstGeom prst="rect">
            <a:avLst/>
          </a:prstGeom>
        </p:spPr>
        <p:txBody>
          <a:bodyPr vertOverflow="overflow" horzOverflow="overflow" vert="horz" wrap="square" lIns="91440" tIns="45720" rIns="91440" bIns="45720" numCol="1" spcCol="0" rtlCol="0" fromWordArt="0" anchor="t" anchorCtr="0" forceAA="0" upright="0" compatLnSpc="0">
            <a:normAutofit fontScale="70000" lnSpcReduction="6000"/>
          </a:bodyPr>
          <a:lstStyle>
            <a:lvl1pPr marL="228600" indent="-228600" algn="l" defTabSz="914400">
              <a:lnSpc>
                <a:spcPct val="90000"/>
              </a:lnSpc>
              <a:spcBef>
                <a:spcPts val="1000"/>
              </a:spcBef>
              <a:buFont typeface="Arial"/>
              <a:buChar char="•"/>
              <a:defRPr sz="2800">
                <a:solidFill>
                  <a:srgbClr val="0070C0"/>
                </a:solidFill>
                <a:latin typeface="IBM Plex Mono Text"/>
                <a:ea typeface="+mn-ea"/>
                <a:cs typeface="+mn-cs"/>
              </a:defRPr>
            </a:lvl1pPr>
            <a:lvl2pPr marL="685800" indent="-228600" algn="l" defTabSz="914400">
              <a:lnSpc>
                <a:spcPct val="90000"/>
              </a:lnSpc>
              <a:spcBef>
                <a:spcPts val="500"/>
              </a:spcBef>
              <a:buFont typeface="Arial"/>
              <a:buChar char="•"/>
              <a:defRPr sz="2400">
                <a:solidFill>
                  <a:srgbClr val="0070C0"/>
                </a:solidFill>
                <a:latin typeface="IBM Plex Mono Text"/>
                <a:ea typeface="+mn-ea"/>
                <a:cs typeface="+mn-cs"/>
              </a:defRPr>
            </a:lvl2pPr>
            <a:lvl3pPr marL="1143000" indent="-228600" algn="l" defTabSz="914400">
              <a:lnSpc>
                <a:spcPct val="90000"/>
              </a:lnSpc>
              <a:spcBef>
                <a:spcPts val="500"/>
              </a:spcBef>
              <a:buFont typeface="Arial"/>
              <a:buChar char="•"/>
              <a:defRPr sz="2000">
                <a:solidFill>
                  <a:srgbClr val="0070C0"/>
                </a:solidFill>
                <a:latin typeface="IBM Plex Mono Text"/>
                <a:ea typeface="+mn-ea"/>
                <a:cs typeface="+mn-cs"/>
              </a:defRPr>
            </a:lvl3pPr>
            <a:lvl4pPr marL="1600200" indent="-228600" algn="l" defTabSz="914400">
              <a:lnSpc>
                <a:spcPct val="90000"/>
              </a:lnSpc>
              <a:spcBef>
                <a:spcPts val="500"/>
              </a:spcBef>
              <a:buFont typeface="Arial"/>
              <a:buChar char="•"/>
              <a:defRPr sz="1800">
                <a:solidFill>
                  <a:srgbClr val="0070C0"/>
                </a:solidFill>
                <a:latin typeface="IBM Plex Mono Text"/>
                <a:ea typeface="+mn-ea"/>
                <a:cs typeface="+mn-cs"/>
              </a:defRPr>
            </a:lvl4pPr>
            <a:lvl5pPr marL="2057400" indent="-228600" algn="l" defTabSz="914400">
              <a:lnSpc>
                <a:spcPct val="90000"/>
              </a:lnSpc>
              <a:spcBef>
                <a:spcPts val="500"/>
              </a:spcBef>
              <a:buFont typeface="Arial"/>
              <a:buChar char="•"/>
              <a:defRPr sz="1800">
                <a:solidFill>
                  <a:srgbClr val="0070C0"/>
                </a:solidFill>
                <a:latin typeface="IBM Plex Mono Tex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a:lstStyle>
          <a:p>
            <a:pPr algn="just">
              <a:lnSpc>
                <a:spcPct val="100000"/>
              </a:lnSpc>
              <a:spcBef>
                <a:spcPts val="1400"/>
              </a:spcBef>
              <a:defRPr/>
            </a:pPr>
            <a:r>
              <a:rPr lang="en-US" sz="2200">
                <a:solidFill>
                  <a:schemeClr val="accent3">
                    <a:lumMod val="25000"/>
                  </a:schemeClr>
                </a:solidFill>
                <a:latin typeface="Noto Sans"/>
                <a:ea typeface="Noto Sans"/>
                <a:cs typeface="Noto Sans"/>
              </a:rPr>
              <a:t>SpaceX Launch data is downloaded using wget and extracted using beautifulsoup into csv format.</a:t>
            </a:r>
            <a:endParaRPr>
              <a:latin typeface="Noto Sans"/>
              <a:cs typeface="Noto Sans"/>
            </a:endParaRPr>
          </a:p>
          <a:p>
            <a:pPr algn="just">
              <a:lnSpc>
                <a:spcPct val="100000"/>
              </a:lnSpc>
              <a:spcBef>
                <a:spcPts val="1400"/>
              </a:spcBef>
              <a:defRPr/>
            </a:pPr>
            <a:r>
              <a:rPr lang="en-US" sz="2200">
                <a:solidFill>
                  <a:schemeClr val="accent3">
                    <a:lumMod val="25000"/>
                  </a:schemeClr>
                </a:solidFill>
                <a:latin typeface="Noto Sans"/>
                <a:ea typeface="Noto Sans"/>
                <a:cs typeface="Noto Sans"/>
              </a:rPr>
              <a:t>The data is loaded into a dataframe.</a:t>
            </a:r>
            <a:endParaRPr sz="2200">
              <a:solidFill>
                <a:schemeClr val="accent3">
                  <a:lumMod val="25000"/>
                </a:schemeClr>
              </a:solidFill>
              <a:latin typeface="Noto Sans"/>
              <a:cs typeface="Noto Sans"/>
            </a:endParaRPr>
          </a:p>
          <a:p>
            <a:pPr algn="just">
              <a:lnSpc>
                <a:spcPct val="100000"/>
              </a:lnSpc>
              <a:spcBef>
                <a:spcPts val="1399"/>
              </a:spcBef>
              <a:defRPr/>
            </a:pPr>
            <a:r>
              <a:rPr lang="en-US" sz="2200">
                <a:solidFill>
                  <a:schemeClr val="accent3">
                    <a:lumMod val="25000"/>
                  </a:schemeClr>
                </a:solidFill>
                <a:latin typeface="Noto Sans"/>
                <a:ea typeface="Noto Sans"/>
                <a:cs typeface="Noto Sans"/>
              </a:rPr>
              <a:t>EDA is performed to analyze the important features of the data.</a:t>
            </a:r>
            <a:endParaRPr sz="2200">
              <a:solidFill>
                <a:schemeClr val="accent3">
                  <a:lumMod val="25000"/>
                </a:schemeClr>
              </a:solidFill>
              <a:latin typeface="Noto Sans"/>
              <a:cs typeface="Noto Sans"/>
            </a:endParaRPr>
          </a:p>
          <a:p>
            <a:pPr algn="just">
              <a:lnSpc>
                <a:spcPct val="100000"/>
              </a:lnSpc>
              <a:spcBef>
                <a:spcPts val="1399"/>
              </a:spcBef>
              <a:defRPr/>
            </a:pPr>
            <a:r>
              <a:rPr lang="en-US" sz="2200">
                <a:solidFill>
                  <a:schemeClr val="accent3">
                    <a:lumMod val="25000"/>
                  </a:schemeClr>
                </a:solidFill>
                <a:latin typeface="Noto Sans"/>
                <a:ea typeface="Noto Sans"/>
                <a:cs typeface="Noto Sans"/>
              </a:rPr>
              <a:t>Using folium the data is plotted on a map to understand its spatial features.</a:t>
            </a:r>
            <a:endParaRPr sz="2200">
              <a:solidFill>
                <a:schemeClr val="accent3">
                  <a:lumMod val="25000"/>
                </a:schemeClr>
              </a:solidFill>
              <a:latin typeface="Noto Sans"/>
              <a:cs typeface="Noto Sans"/>
            </a:endParaRPr>
          </a:p>
          <a:p>
            <a:pPr algn="just">
              <a:lnSpc>
                <a:spcPct val="100000"/>
              </a:lnSpc>
              <a:spcBef>
                <a:spcPts val="1399"/>
              </a:spcBef>
              <a:defRPr/>
            </a:pPr>
            <a:r>
              <a:rPr lang="en-US" sz="2200">
                <a:solidFill>
                  <a:schemeClr val="accent3">
                    <a:lumMod val="25000"/>
                  </a:schemeClr>
                </a:solidFill>
                <a:latin typeface="Noto Sans"/>
                <a:ea typeface="Noto Sans"/>
                <a:cs typeface="Noto Sans"/>
              </a:rPr>
              <a:t>A dashboard summarizing launch data is prepared.</a:t>
            </a:r>
            <a:endParaRPr lang="en-US" sz="2200">
              <a:solidFill>
                <a:schemeClr val="accent3">
                  <a:lumMod val="25000"/>
                </a:schemeClr>
              </a:solidFill>
              <a:latin typeface="Noto Sans"/>
              <a:ea typeface="Noto Sans"/>
              <a:cs typeface="Noto Sans"/>
            </a:endParaRPr>
          </a:p>
          <a:p>
            <a:pPr algn="just">
              <a:lnSpc>
                <a:spcPct val="100000"/>
              </a:lnSpc>
              <a:spcBef>
                <a:spcPts val="1399"/>
              </a:spcBef>
              <a:defRPr/>
            </a:pPr>
            <a:r>
              <a:rPr lang="en-US" sz="2200">
                <a:solidFill>
                  <a:schemeClr val="accent3">
                    <a:lumMod val="25000"/>
                  </a:schemeClr>
                </a:solidFill>
                <a:latin typeface="Noto Sans"/>
                <a:ea typeface="Noto Sans"/>
                <a:cs typeface="Noto Sans"/>
              </a:rPr>
              <a:t>Finally machine learning techniques are used to predict successful landings.</a:t>
            </a:r>
            <a:endParaRPr lang="en-US" sz="2200">
              <a:solidFill>
                <a:schemeClr val="accent3">
                  <a:lumMod val="25000"/>
                </a:schemeClr>
              </a:solidFill>
              <a:latin typeface="Noto Sans"/>
              <a:cs typeface="Noto Sans"/>
            </a:endParaRPr>
          </a:p>
          <a:p>
            <a:pPr algn="just">
              <a:lnSpc>
                <a:spcPct val="100000"/>
              </a:lnSpc>
              <a:spcBef>
                <a:spcPts val="1399"/>
              </a:spcBef>
              <a:defRPr/>
            </a:pPr>
            <a:endParaRPr sz="2200">
              <a:solidFill>
                <a:schemeClr val="accent3">
                  <a:lumMod val="25000"/>
                </a:schemeClr>
              </a:solidFill>
              <a:latin typeface="Noto Sans"/>
              <a:cs typeface="Noto Sans"/>
            </a:endParaRPr>
          </a:p>
          <a:p>
            <a:pPr algn="just">
              <a:lnSpc>
                <a:spcPct val="100000"/>
              </a:lnSpc>
              <a:spcBef>
                <a:spcPts val="1399"/>
              </a:spcBef>
              <a:defRPr/>
            </a:pPr>
            <a:endParaRPr sz="2200">
              <a:solidFill>
                <a:schemeClr val="accent3">
                  <a:lumMod val="25000"/>
                </a:schemeClr>
              </a:solidFill>
              <a:latin typeface="Noto Sans"/>
              <a:cs typeface="Noto Sans"/>
            </a:endParaRPr>
          </a:p>
          <a:p>
            <a:pPr algn="just">
              <a:lnSpc>
                <a:spcPct val="100000"/>
              </a:lnSpc>
              <a:spcBef>
                <a:spcPts val="1399"/>
              </a:spcBef>
              <a:defRPr/>
            </a:pPr>
            <a:endParaRPr>
              <a:latin typeface="Noto Sans"/>
              <a:cs typeface="Noto Sans"/>
            </a:endParaRPr>
          </a:p>
        </p:txBody>
      </p:sp>
      <p:sp>
        <p:nvSpPr>
          <p:cNvPr id="19"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Executive Summary</a:t>
            </a:r>
            <a:endParaRPr lang="en-US">
              <a:solidFill>
                <a:srgbClr val="0B49CB"/>
              </a:solidFill>
            </a:endParaRPr>
          </a:p>
        </p:txBody>
      </p:sp>
      <p:sp>
        <p:nvSpPr>
          <p:cNvPr id="76868125" name=""/>
          <p:cNvSpPr txBox="1"/>
          <p:nvPr/>
        </p:nvSpPr>
        <p:spPr bwMode="auto">
          <a:xfrm flipH="0" flipV="0">
            <a:off x="7297124" y="1685925"/>
            <a:ext cx="3989925"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endParaRPr/>
          </a:p>
        </p:txBody>
      </p:sp>
      <p:pic>
        <p:nvPicPr>
          <p:cNvPr id="866247785" name=""/>
          <p:cNvPicPr>
            <a:picLocks noChangeAspect="1"/>
          </p:cNvPicPr>
          <p:nvPr/>
        </p:nvPicPr>
        <p:blipFill>
          <a:blip r:embed="rId4"/>
          <a:stretch/>
        </p:blipFill>
        <p:spPr bwMode="auto">
          <a:xfrm flipH="0" flipV="0">
            <a:off x="6921630" y="1685925"/>
            <a:ext cx="4989185" cy="3678734"/>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30</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Calculate the total number of successful and failure mission outcomes</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Total Number of Successful and Failure Mission Outcomes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31</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List the names of the booster which have carried the maximum payload mass</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Boosters Carried Maximum Payload</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32</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List the failed </a:t>
            </a:r>
            <a:r>
              <a:rPr lang="en-US" sz="2200">
                <a:solidFill>
                  <a:schemeClr val="accent3">
                    <a:lumMod val="25000"/>
                  </a:schemeClr>
                </a:solidFill>
                <a:latin typeface="Abadi"/>
              </a:rPr>
              <a:t>landing_outcomes</a:t>
            </a:r>
            <a:r>
              <a:rPr lang="en-US" sz="2200">
                <a:solidFill>
                  <a:schemeClr val="accent3">
                    <a:lumMod val="25000"/>
                  </a:schemeClr>
                </a:solidFill>
                <a:latin typeface="Abadi"/>
              </a:rPr>
              <a:t> in drone ship, their booster versions, and launch site names for in year 2015</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lang="en-US">
              <a:solidFill>
                <a:schemeClr val="accent3">
                  <a:lumMod val="25000"/>
                </a:schemeClr>
              </a:solidFill>
              <a:latin typeface="Abadi"/>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2015 Launch Records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33</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lstStyle/>
          <a:p>
            <a:pPr>
              <a:lnSpc>
                <a:spcPct val="100000"/>
              </a:lnSpc>
              <a:spcBef>
                <a:spcPts val="1400"/>
              </a:spcBef>
              <a:defRPr/>
            </a:pPr>
            <a:r>
              <a:rPr lang="en-US" sz="2200">
                <a:solidFill>
                  <a:schemeClr val="accent3">
                    <a:lumMod val="25000"/>
                  </a:schemeClr>
                </a:solidFill>
                <a:latin typeface="Abadi"/>
              </a:rPr>
              <a:t>Rank the count of landing outcomes (such as Failure (drone ship) or Success (ground pad)) between the date 2010-06-04 and 2017-03-20, in descending order</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Rank Landing Outcomes Between 2010-06-04 and 2017-03-20</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7" name="TextBox 6"/>
          <p:cNvSpPr txBox="1"/>
          <p:nvPr/>
        </p:nvSpPr>
        <p:spPr bwMode="auto">
          <a:xfrm>
            <a:off x="797970" y="2529746"/>
            <a:ext cx="1058303" cy="369332"/>
          </a:xfrm>
          <a:prstGeom prst="rect">
            <a:avLst/>
          </a:prstGeom>
          <a:solidFill>
            <a:srgbClr val="0948CB"/>
          </a:solidFill>
        </p:spPr>
        <p:txBody>
          <a:bodyPr wrap="none" rtlCol="0">
            <a:spAutoFit/>
          </a:bodyPr>
          <a:lstStyle/>
          <a:p>
            <a:pPr>
              <a:defRPr/>
            </a:pPr>
            <a:r>
              <a:rPr lang="en-US">
                <a:solidFill>
                  <a:schemeClr val="bg1"/>
                </a:solidFill>
              </a:rPr>
              <a:t>Section 3</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35</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&lt;Folium map screenshot 1&gt;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Explore the generated folium map and make a proper screenshot to include all launch sites’ location markers on a global map</a:t>
            </a:r>
            <a:endParaRPr lang="en-US">
              <a:solidFill>
                <a:schemeClr val="accent3">
                  <a:lumMod val="25000"/>
                </a:schemeClr>
              </a:solidFill>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a:t>
            </a:r>
            <a:endParaRPr/>
          </a:p>
          <a:p>
            <a:pPr>
              <a:defRPr/>
            </a:pPr>
            <a:endParaRPr lang="en-US"/>
          </a:p>
        </p:txBody>
      </p:sp>
      <p:sp>
        <p:nvSpPr>
          <p:cNvPr id="2"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&lt;Folium Map Screenshot 1&gt;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36</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&lt;Folium map screenshot 2&gt;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ea typeface="+mn-lt"/>
                <a:cs typeface="+mn-lt"/>
              </a:rPr>
              <a:t>Explore the folium</a:t>
            </a:r>
            <a:r>
              <a:rPr lang="en-US" sz="2200">
                <a:solidFill>
                  <a:schemeClr val="accent3">
                    <a:lumMod val="25000"/>
                  </a:schemeClr>
                </a:solidFill>
                <a:latin typeface="Abadi"/>
              </a:rPr>
              <a:t> map and make a proper screenshot to show the color-labeled launch outcomes on the map</a:t>
            </a:r>
            <a:endParaRPr lang="en-US">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spcBef>
                <a:spcPts val="1400"/>
              </a:spcBef>
              <a:defRPr/>
            </a:pPr>
            <a:endParaRPr lang="en-US">
              <a:solidFill>
                <a:schemeClr val="accent3">
                  <a:lumMod val="25000"/>
                </a:schemeClr>
              </a:solidFill>
            </a:endParaRPr>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&lt;Folium Map Screenshot 2&gt;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37</a:t>
            </a:fld>
            <a:endParaRPr lang="en-US"/>
          </a:p>
        </p:txBody>
      </p:sp>
      <p:sp>
        <p:nvSpPr>
          <p:cNvPr id="5" name="Content Placeholder 4"/>
          <p:cNvSpPr>
            <a:spLocks noGrp="1"/>
          </p:cNvSpPr>
          <p:nvPr>
            <p:ph idx="4294967295"/>
          </p:nvPr>
        </p:nvSpPr>
        <p:spPr bwMode="auto">
          <a:xfrm>
            <a:off x="770010" y="1690688"/>
            <a:ext cx="8597827" cy="4314825"/>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&lt;Folium map screenshot 3&gt;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&lt;Folium Map Screenshot 3&gt;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2" name="TextBox 1"/>
          <p:cNvSpPr txBox="1"/>
          <p:nvPr/>
        </p:nvSpPr>
        <p:spPr bwMode="auto">
          <a:xfrm>
            <a:off x="797970" y="2529746"/>
            <a:ext cx="1058303" cy="369332"/>
          </a:xfrm>
          <a:prstGeom prst="rect">
            <a:avLst/>
          </a:prstGeom>
          <a:solidFill>
            <a:srgbClr val="0948CB"/>
          </a:solidFill>
        </p:spPr>
        <p:txBody>
          <a:bodyPr wrap="none" rtlCol="0">
            <a:spAutoFit/>
          </a:bodyPr>
          <a:lstStyle/>
          <a:p>
            <a:pPr>
              <a:defRPr/>
            </a:pPr>
            <a:r>
              <a:rPr lang="en-US">
                <a:solidFill>
                  <a:schemeClr val="bg1"/>
                </a:solidFill>
              </a:rPr>
              <a:t>Section 4</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39</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&lt;Dashboard screenshot 1&gt;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launch success count for all sites, in a </a:t>
            </a:r>
            <a:r>
              <a:rPr lang="en-US" sz="2200">
                <a:solidFill>
                  <a:schemeClr val="accent3">
                    <a:lumMod val="25000"/>
                  </a:schemeClr>
                </a:solidFill>
                <a:latin typeface="Abadi"/>
              </a:rPr>
              <a:t>piechart</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&lt;Dashboard Screenshot 1&gt;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nchor="ctr">
            <a:normAutofit/>
          </a:bodyPr>
          <a:lstStyle/>
          <a:p>
            <a:pPr>
              <a:spcAft>
                <a:spcPts val="600"/>
              </a:spcAft>
              <a:defRPr/>
            </a:pPr>
            <a:fld id="{5075537C-CA84-1446-933C-8E9D027F9201}" type="slidenum">
              <a:rPr lang="en-US"/>
              <a:t>4</a:t>
            </a:fld>
            <a:endParaRPr lang="en-US"/>
          </a:p>
        </p:txBody>
      </p:sp>
      <p:sp>
        <p:nvSpPr>
          <p:cNvPr id="19" name="Title 1"/>
          <p:cNvSpPr txBox="1"/>
          <p:nvPr/>
        </p:nvSpPr>
        <p:spPr bwMode="auto">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Introduction</a:t>
            </a:r>
            <a:endParaRPr lang="en-US">
              <a:solidFill>
                <a:srgbClr val="0B49CB"/>
              </a:solidFill>
            </a:endParaRPr>
          </a:p>
        </p:txBody>
      </p:sp>
      <p:sp>
        <p:nvSpPr>
          <p:cNvPr id="5" name="Content Placeholder 2"/>
          <p:cNvSpPr txBox="1"/>
          <p:nvPr/>
        </p:nvSpPr>
        <p:spPr bwMode="auto">
          <a:xfrm flipH="0" flipV="0">
            <a:off x="828067" y="1873702"/>
            <a:ext cx="10530113" cy="3831771"/>
          </a:xfrm>
          <a:prstGeom prst="rect">
            <a:avLst/>
          </a:prstGeom>
        </p:spPr>
        <p:txBody>
          <a:bodyPr vertOverflow="overflow" horzOverflow="overflow" vert="horz" wrap="square" lIns="91440" tIns="45720" rIns="91440" bIns="45720" numCol="1" spcCol="0" rtlCol="0" fromWordArt="0" anchor="t" anchorCtr="0" forceAA="0" upright="0" compatLnSpc="0">
            <a:normAutofit fontScale="95000" lnSpcReduction="1000"/>
          </a:bodyPr>
          <a:lstStyle>
            <a:lvl1pPr marL="228600" indent="-228600" algn="l" defTabSz="914400">
              <a:lnSpc>
                <a:spcPct val="90000"/>
              </a:lnSpc>
              <a:spcBef>
                <a:spcPts val="1000"/>
              </a:spcBef>
              <a:buFont typeface="Arial"/>
              <a:buChar char="•"/>
              <a:defRPr sz="2800">
                <a:solidFill>
                  <a:srgbClr val="0070C0"/>
                </a:solidFill>
                <a:latin typeface="IBM Plex Mono Text"/>
                <a:ea typeface="+mn-ea"/>
                <a:cs typeface="+mn-cs"/>
              </a:defRPr>
            </a:lvl1pPr>
            <a:lvl2pPr marL="685800" indent="-228600" algn="l" defTabSz="914400">
              <a:lnSpc>
                <a:spcPct val="90000"/>
              </a:lnSpc>
              <a:spcBef>
                <a:spcPts val="500"/>
              </a:spcBef>
              <a:buFont typeface="Arial"/>
              <a:buChar char="•"/>
              <a:defRPr sz="2400">
                <a:solidFill>
                  <a:srgbClr val="0070C0"/>
                </a:solidFill>
                <a:latin typeface="IBM Plex Mono Text"/>
                <a:ea typeface="+mn-ea"/>
                <a:cs typeface="+mn-cs"/>
              </a:defRPr>
            </a:lvl2pPr>
            <a:lvl3pPr marL="1143000" indent="-228600" algn="l" defTabSz="914400">
              <a:lnSpc>
                <a:spcPct val="90000"/>
              </a:lnSpc>
              <a:spcBef>
                <a:spcPts val="500"/>
              </a:spcBef>
              <a:buFont typeface="Arial"/>
              <a:buChar char="•"/>
              <a:defRPr sz="2000">
                <a:solidFill>
                  <a:srgbClr val="0070C0"/>
                </a:solidFill>
                <a:latin typeface="IBM Plex Mono Text"/>
                <a:ea typeface="+mn-ea"/>
                <a:cs typeface="+mn-cs"/>
              </a:defRPr>
            </a:lvl3pPr>
            <a:lvl4pPr marL="1600200" indent="-228600" algn="l" defTabSz="914400">
              <a:lnSpc>
                <a:spcPct val="90000"/>
              </a:lnSpc>
              <a:spcBef>
                <a:spcPts val="500"/>
              </a:spcBef>
              <a:buFont typeface="Arial"/>
              <a:buChar char="•"/>
              <a:defRPr sz="1800">
                <a:solidFill>
                  <a:srgbClr val="0070C0"/>
                </a:solidFill>
                <a:latin typeface="IBM Plex Mono Text"/>
                <a:ea typeface="+mn-ea"/>
                <a:cs typeface="+mn-cs"/>
              </a:defRPr>
            </a:lvl4pPr>
            <a:lvl5pPr marL="2057400" indent="-228600" algn="l" defTabSz="914400">
              <a:lnSpc>
                <a:spcPct val="90000"/>
              </a:lnSpc>
              <a:spcBef>
                <a:spcPts val="500"/>
              </a:spcBef>
              <a:buFont typeface="Arial"/>
              <a:buChar char="•"/>
              <a:defRPr sz="1800">
                <a:solidFill>
                  <a:srgbClr val="0070C0"/>
                </a:solidFill>
                <a:latin typeface="IBM Plex Mono Tex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a:lstStyle>
          <a:p>
            <a:pPr>
              <a:spcBef>
                <a:spcPts val="1400"/>
              </a:spcBef>
              <a:defRPr/>
            </a:pPr>
            <a:r>
              <a:rPr lang="en-US" sz="2200">
                <a:solidFill>
                  <a:schemeClr val="accent3">
                    <a:lumMod val="25000"/>
                  </a:schemeClr>
                </a:solidFill>
                <a:latin typeface="Abadi"/>
              </a:rPr>
              <a:t>In this era of Commercial Space Age, SpaceX is the most successful space company.</a:t>
            </a:r>
            <a:endParaRPr lang="en-US" sz="2200">
              <a:solidFill>
                <a:schemeClr val="accent3">
                  <a:lumMod val="25000"/>
                </a:schemeClr>
              </a:solidFill>
              <a:latin typeface="Abadi"/>
            </a:endParaRPr>
          </a:p>
          <a:p>
            <a:pPr>
              <a:spcBef>
                <a:spcPts val="1399"/>
              </a:spcBef>
              <a:defRPr/>
            </a:pPr>
            <a:r>
              <a:rPr lang="en-US" sz="2200">
                <a:solidFill>
                  <a:schemeClr val="accent3">
                    <a:lumMod val="25000"/>
                  </a:schemeClr>
                </a:solidFill>
                <a:latin typeface="Abadi"/>
              </a:rPr>
              <a:t>Part of their success is attributable to their utilization of reusable first stage, allowing it to launch a rocket for $62 million compared to $165 million for other competitors. </a:t>
            </a:r>
            <a:endParaRPr/>
          </a:p>
          <a:p>
            <a:pPr>
              <a:spcBef>
                <a:spcPts val="1400"/>
              </a:spcBef>
              <a:defRPr/>
            </a:pPr>
            <a:r>
              <a:rPr lang="en-US" sz="2200">
                <a:solidFill>
                  <a:schemeClr val="accent3">
                    <a:lumMod val="25000"/>
                  </a:schemeClr>
                </a:solidFill>
                <a:latin typeface="Abadi"/>
              </a:rPr>
              <a:t>The goal is to train a machine learning model on publicly available data  to predict if a launch will be successful and the price of the launch.</a:t>
            </a:r>
            <a:endParaRPr lang="en-US" sz="2200">
              <a:solidFill>
                <a:schemeClr val="accent3">
                  <a:lumMod val="25000"/>
                </a:schemeClr>
              </a:solidFill>
              <a:latin typeface="Abadi"/>
            </a:endParaRPr>
          </a:p>
          <a:p>
            <a:pPr>
              <a:spcBef>
                <a:spcPts val="1399"/>
              </a:spcBef>
              <a:defRPr/>
            </a:pPr>
            <a:r>
              <a:rPr lang="en-US" sz="2200">
                <a:solidFill>
                  <a:schemeClr val="accent3">
                    <a:lumMod val="25000"/>
                  </a:schemeClr>
                </a:solidFill>
                <a:latin typeface="Abadi"/>
              </a:rPr>
              <a:t>Using data from Wikipedia, the important parameters of a launch are obtained and analyzed using the Data Science packages of Python. This way an estimate for price of launch based on the parameters is obtained.</a:t>
            </a:r>
            <a:r>
              <a:rPr lang="en-US" sz="2200">
                <a:solidFill>
                  <a:schemeClr val="accent3">
                    <a:lumMod val="25000"/>
                  </a:schemeClr>
                </a:solidFill>
                <a:latin typeface="Abadi"/>
              </a:rPr>
              <a:t> </a:t>
            </a:r>
            <a:endParaRPr lang="en-US" sz="2200">
              <a:solidFill>
                <a:schemeClr val="accent3">
                  <a:lumMod val="25000"/>
                </a:schemeClr>
              </a:solidFill>
              <a:latin typeface="Abadi"/>
            </a:endParaRPr>
          </a:p>
          <a:p>
            <a:pPr>
              <a:spcBef>
                <a:spcPts val="1399"/>
              </a:spcBef>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40</a:t>
            </a:fld>
            <a:endParaRPr lang="en-US"/>
          </a:p>
        </p:txBody>
      </p:sp>
      <p:sp>
        <p:nvSpPr>
          <p:cNvPr id="5" name="Content Placeholder 4"/>
          <p:cNvSpPr>
            <a:spLocks noGrp="1"/>
          </p:cNvSpPr>
          <p:nvPr>
            <p:ph idx="4294967295"/>
          </p:nvPr>
        </p:nvSpPr>
        <p:spPr bwMode="auto">
          <a:xfrm>
            <a:off x="734027" y="1825625"/>
            <a:ext cx="10551583"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&lt;Dashboard screenshot 2&gt;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a:t>
            </a:r>
            <a:r>
              <a:rPr lang="en-US" sz="2200">
                <a:solidFill>
                  <a:schemeClr val="accent3">
                    <a:lumMod val="25000"/>
                  </a:schemeClr>
                </a:solidFill>
                <a:latin typeface="Abadi"/>
              </a:rPr>
              <a:t>piechart</a:t>
            </a:r>
            <a:r>
              <a:rPr lang="en-US" sz="2200">
                <a:solidFill>
                  <a:schemeClr val="accent3">
                    <a:lumMod val="25000"/>
                  </a:schemeClr>
                </a:solidFill>
                <a:latin typeface="Abadi"/>
              </a:rPr>
              <a:t> for the launch site with highest launch success ratio</a:t>
            </a:r>
            <a:endParaRPr lang="en-US">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defRPr/>
            </a:pPr>
            <a:endParaRPr lang="en-US"/>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&lt;Dashboard Screenshot 2&gt;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41</a:t>
            </a:fld>
            <a:endParaRPr lang="en-US"/>
          </a:p>
        </p:txBody>
      </p:sp>
      <p:sp>
        <p:nvSpPr>
          <p:cNvPr id="5" name="Content Placeholder 4"/>
          <p:cNvSpPr>
            <a:spLocks noGrp="1"/>
          </p:cNvSpPr>
          <p:nvPr>
            <p:ph idx="4294967295"/>
          </p:nvPr>
        </p:nvSpPr>
        <p:spPr bwMode="auto">
          <a:xfrm>
            <a:off x="770011" y="1825625"/>
            <a:ext cx="10414662"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&lt;Dashboard screenshot 3&gt;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screenshots of Payload vs. Launch Outcome scatter plot for all sites, with different payload selected in the range slider</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p:txBody>
      </p:sp>
      <p:sp>
        <p:nvSpPr>
          <p:cNvPr id="12"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&lt;Dashboard Screenshot 3&gt;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2" name="TextBox 1"/>
          <p:cNvSpPr txBox="1"/>
          <p:nvPr/>
        </p:nvSpPr>
        <p:spPr bwMode="auto">
          <a:xfrm>
            <a:off x="797970" y="2529746"/>
            <a:ext cx="1058303" cy="369332"/>
          </a:xfrm>
          <a:prstGeom prst="rect">
            <a:avLst/>
          </a:prstGeom>
          <a:solidFill>
            <a:srgbClr val="0948CB"/>
          </a:solidFill>
        </p:spPr>
        <p:txBody>
          <a:bodyPr wrap="none" rtlCol="0">
            <a:spAutoFit/>
          </a:bodyPr>
          <a:lstStyle/>
          <a:p>
            <a:pPr>
              <a:defRPr/>
            </a:pPr>
            <a:r>
              <a:rPr lang="en-US">
                <a:solidFill>
                  <a:schemeClr val="bg1"/>
                </a:solidFill>
              </a:rPr>
              <a:t>Section 5</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43</a:t>
            </a:fld>
            <a:endParaRPr lang="en-US"/>
          </a:p>
        </p:txBody>
      </p:sp>
      <p:sp>
        <p:nvSpPr>
          <p:cNvPr id="5" name="Content Placeholder 4"/>
          <p:cNvSpPr>
            <a:spLocks noGrp="1"/>
          </p:cNvSpPr>
          <p:nvPr>
            <p:ph type="body" sz="half" idx="4294967295"/>
          </p:nvPr>
        </p:nvSpPr>
        <p:spPr bwMode="auto">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defRPr/>
            </a:pPr>
            <a:r>
              <a:rPr lang="en-US" sz="220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Find which model has the highest classification accuracy</a:t>
            </a:r>
            <a:endParaRPr/>
          </a:p>
        </p:txBody>
      </p:sp>
      <p:sp>
        <p:nvSpPr>
          <p:cNvPr id="9"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Classification Accuracy</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44</a:t>
            </a:fld>
            <a:endParaRPr lang="en-US"/>
          </a:p>
        </p:txBody>
      </p:sp>
      <p:sp>
        <p:nvSpPr>
          <p:cNvPr id="5" name="Content Placeholder 4"/>
          <p:cNvSpPr>
            <a:spLocks noGrp="1"/>
          </p:cNvSpPr>
          <p:nvPr>
            <p:ph type="body" sz="half" idx="4294967295"/>
          </p:nvPr>
        </p:nvSpPr>
        <p:spPr bwMode="auto">
          <a:xfrm>
            <a:off x="770011" y="2057400"/>
            <a:ext cx="9477960" cy="381158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Show the confusion matrix of the best performing model with an explanation </a:t>
            </a:r>
            <a:endParaRPr/>
          </a:p>
        </p:txBody>
      </p:sp>
      <p:sp>
        <p:nvSpPr>
          <p:cNvPr id="9"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Confusion Matrix</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45</a:t>
            </a:fld>
            <a:endParaRPr lang="en-US"/>
          </a:p>
        </p:txBody>
      </p:sp>
      <p:sp>
        <p:nvSpPr>
          <p:cNvPr id="5" name="Content Placeholder 3"/>
          <p:cNvSpPr>
            <a:spLocks noGrp="1"/>
          </p:cNvSpPr>
          <p:nvPr>
            <p:ph sz="half" idx="4294967295"/>
          </p:nvPr>
        </p:nvSpPr>
        <p:spPr bwMode="auto">
          <a:xfrm>
            <a:off x="770011" y="1875054"/>
            <a:ext cx="5903913"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Point 1</a:t>
            </a:r>
            <a:endParaRPr/>
          </a:p>
          <a:p>
            <a:pPr>
              <a:lnSpc>
                <a:spcPct val="100000"/>
              </a:lnSpc>
              <a:spcBef>
                <a:spcPts val="1400"/>
              </a:spcBef>
              <a:defRPr/>
            </a:pPr>
            <a:r>
              <a:rPr lang="en-US" sz="2200">
                <a:solidFill>
                  <a:schemeClr val="accent3">
                    <a:lumMod val="25000"/>
                  </a:schemeClr>
                </a:solidFill>
                <a:latin typeface="Abadi"/>
              </a:rPr>
              <a:t>Point 2</a:t>
            </a:r>
            <a:endParaRPr/>
          </a:p>
          <a:p>
            <a:pPr>
              <a:lnSpc>
                <a:spcPct val="100000"/>
              </a:lnSpc>
              <a:spcBef>
                <a:spcPts val="1400"/>
              </a:spcBef>
              <a:defRPr/>
            </a:pPr>
            <a:r>
              <a:rPr lang="en-US" sz="2200">
                <a:solidFill>
                  <a:schemeClr val="accent3">
                    <a:lumMod val="25000"/>
                  </a:schemeClr>
                </a:solidFill>
                <a:latin typeface="Abadi"/>
              </a:rPr>
              <a:t>Point 3</a:t>
            </a:r>
            <a:endParaRPr/>
          </a:p>
          <a:p>
            <a:pPr>
              <a:lnSpc>
                <a:spcPct val="100000"/>
              </a:lnSpc>
              <a:spcBef>
                <a:spcPts val="1400"/>
              </a:spcBef>
              <a:defRPr/>
            </a:pPr>
            <a:r>
              <a:rPr lang="en-US" sz="2200">
                <a:solidFill>
                  <a:schemeClr val="accent3">
                    <a:lumMod val="25000"/>
                  </a:schemeClr>
                </a:solidFill>
                <a:latin typeface="Abadi"/>
              </a:rPr>
              <a:t>Point 4</a:t>
            </a:r>
            <a:endParaRPr/>
          </a:p>
          <a:p>
            <a:pPr>
              <a:lnSpc>
                <a:spcPct val="100000"/>
              </a:lnSpc>
              <a:spcBef>
                <a:spcPts val="1400"/>
              </a:spcBef>
              <a:defRPr/>
            </a:pPr>
            <a:r>
              <a:rPr lang="en-US" sz="2200">
                <a:solidFill>
                  <a:schemeClr val="accent3">
                    <a:lumMod val="25000"/>
                  </a:schemeClr>
                </a:solidFill>
                <a:latin typeface="Abadi"/>
              </a:rPr>
              <a:t>…</a:t>
            </a:r>
            <a:endParaRPr/>
          </a:p>
        </p:txBody>
      </p:sp>
      <p:sp>
        <p:nvSpPr>
          <p:cNvPr id="9"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Conclusions</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12"/>
          </p:nvPr>
        </p:nvSpPr>
        <p:spPr bwMode="auto"/>
        <p:txBody>
          <a:bodyPr/>
          <a:lstStyle/>
          <a:p>
            <a:pPr>
              <a:defRPr/>
            </a:pPr>
            <a:fld id="{5075537C-CA84-1446-933C-8E9D027F9201}" type="slidenum">
              <a:rPr lang="en-US"/>
              <a:t>46</a:t>
            </a:fld>
            <a:endParaRPr lang="en-US"/>
          </a:p>
        </p:txBody>
      </p:sp>
      <p:sp>
        <p:nvSpPr>
          <p:cNvPr id="5" name="Content Placeholder 3"/>
          <p:cNvSpPr>
            <a:spLocks noGrp="1"/>
          </p:cNvSpPr>
          <p:nvPr>
            <p:ph sz="half" idx="4294967295"/>
          </p:nvPr>
        </p:nvSpPr>
        <p:spPr bwMode="auto">
          <a:xfrm>
            <a:off x="770011" y="1859522"/>
            <a:ext cx="10515600"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Include any relevant assets like Python code snippets, SQL queries, charts, Notebook outputs, or data sets that you may have created during this project</a:t>
            </a:r>
            <a:endParaRPr/>
          </a:p>
        </p:txBody>
      </p:sp>
      <p:sp>
        <p:nvSpPr>
          <p:cNvPr id="11"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Appendix</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spd="med" p14:dur="750" advClick="1">
        <p:push dir="u"/>
      </p:transition>
    </mc:Choice>
    <mc:Fallback>
      <p:transition spd="med" advClick="1">
        <p:push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a:xfrm>
            <a:off x="9448799" y="6356350"/>
            <a:ext cx="2743200" cy="365125"/>
          </a:xfrm>
        </p:spPr>
        <p:txBody>
          <a:bodyPr/>
          <a:lstStyle/>
          <a:p>
            <a:pPr>
              <a:defRPr/>
            </a:pPr>
            <a:fld id="{5075537C-CA84-1446-933C-8E9D027F9201}" type="slidenum">
              <a:rPr lang="en-US"/>
              <a:t>5</a:t>
            </a:fld>
            <a:endParaRPr lang="en-US"/>
          </a:p>
        </p:txBody>
      </p:sp>
      <p:sp>
        <p:nvSpPr>
          <p:cNvPr id="2" name="TextBox 1"/>
          <p:cNvSpPr txBox="1"/>
          <p:nvPr/>
        </p:nvSpPr>
        <p:spPr bwMode="auto">
          <a:xfrm>
            <a:off x="765313" y="2812774"/>
            <a:ext cx="1058303" cy="369332"/>
          </a:xfrm>
          <a:prstGeom prst="rect">
            <a:avLst/>
          </a:prstGeom>
          <a:solidFill>
            <a:srgbClr val="0948CB"/>
          </a:solidFill>
        </p:spPr>
        <p:txBody>
          <a:bodyPr wrap="none" rtlCol="0">
            <a:spAutoFit/>
          </a:bodyPr>
          <a:lstStyle/>
          <a:p>
            <a:pPr>
              <a:defRPr/>
            </a:pPr>
            <a:r>
              <a:rPr lang="en-US">
                <a:solidFill>
                  <a:schemeClr val="bg1"/>
                </a:solidFill>
              </a:rPr>
              <a:t>Section 1</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6</a:t>
            </a:fld>
            <a:endParaRPr lang="en-US"/>
          </a:p>
        </p:txBody>
      </p:sp>
      <p:sp>
        <p:nvSpPr>
          <p:cNvPr id="7" name="Content Placeholder 2"/>
          <p:cNvSpPr txBox="1"/>
          <p:nvPr/>
        </p:nvSpPr>
        <p:spPr bwMode="auto">
          <a:xfrm>
            <a:off x="770011" y="1580808"/>
            <a:ext cx="10104817" cy="5211877"/>
          </a:xfrm>
          <a:prstGeom prst="rect">
            <a:avLst/>
          </a:prstGeom>
        </p:spPr>
        <p:txBody>
          <a:bodyPr vertOverflow="overflow" horzOverflow="overflow" vert="horz" wrap="square" lIns="91440" tIns="45720" rIns="91440" bIns="45720" numCol="1" spcCol="0" rtlCol="0" fromWordArt="0" anchor="t" anchorCtr="0" forceAA="0" upright="0" compatLnSpc="0">
            <a:normAutofit fontScale="45000" lnSpcReduction="11000"/>
          </a:bodyPr>
          <a:lstStyle>
            <a:lvl1pPr marL="228600" indent="-228600" algn="l" defTabSz="914400">
              <a:lnSpc>
                <a:spcPct val="90000"/>
              </a:lnSpc>
              <a:spcBef>
                <a:spcPts val="1000"/>
              </a:spcBef>
              <a:buFont typeface="Arial"/>
              <a:buChar char="•"/>
              <a:defRPr sz="2800">
                <a:solidFill>
                  <a:srgbClr val="0070C0"/>
                </a:solidFill>
                <a:latin typeface="IBM Plex Mono Text"/>
                <a:ea typeface="+mn-ea"/>
                <a:cs typeface="+mn-cs"/>
              </a:defRPr>
            </a:lvl1pPr>
            <a:lvl2pPr marL="685800" indent="-228600" algn="l" defTabSz="914400">
              <a:lnSpc>
                <a:spcPct val="90000"/>
              </a:lnSpc>
              <a:spcBef>
                <a:spcPts val="500"/>
              </a:spcBef>
              <a:buFont typeface="Arial"/>
              <a:buChar char="•"/>
              <a:defRPr sz="2400">
                <a:solidFill>
                  <a:srgbClr val="0070C0"/>
                </a:solidFill>
                <a:latin typeface="IBM Plex Mono Text"/>
                <a:ea typeface="+mn-ea"/>
                <a:cs typeface="+mn-cs"/>
              </a:defRPr>
            </a:lvl2pPr>
            <a:lvl3pPr marL="1143000" indent="-228600" algn="l" defTabSz="914400">
              <a:lnSpc>
                <a:spcPct val="90000"/>
              </a:lnSpc>
              <a:spcBef>
                <a:spcPts val="500"/>
              </a:spcBef>
              <a:buFont typeface="Arial"/>
              <a:buChar char="•"/>
              <a:defRPr sz="2000">
                <a:solidFill>
                  <a:srgbClr val="0070C0"/>
                </a:solidFill>
                <a:latin typeface="IBM Plex Mono Text"/>
                <a:ea typeface="+mn-ea"/>
                <a:cs typeface="+mn-cs"/>
              </a:defRPr>
            </a:lvl3pPr>
            <a:lvl4pPr marL="1600200" indent="-228600" algn="l" defTabSz="914400">
              <a:lnSpc>
                <a:spcPct val="90000"/>
              </a:lnSpc>
              <a:spcBef>
                <a:spcPts val="500"/>
              </a:spcBef>
              <a:buFont typeface="Arial"/>
              <a:buChar char="•"/>
              <a:defRPr sz="1800">
                <a:solidFill>
                  <a:srgbClr val="0070C0"/>
                </a:solidFill>
                <a:latin typeface="IBM Plex Mono Text"/>
                <a:ea typeface="+mn-ea"/>
                <a:cs typeface="+mn-cs"/>
              </a:defRPr>
            </a:lvl4pPr>
            <a:lvl5pPr marL="2057400" indent="-228600" algn="l" defTabSz="914400">
              <a:lnSpc>
                <a:spcPct val="90000"/>
              </a:lnSpc>
              <a:spcBef>
                <a:spcPts val="500"/>
              </a:spcBef>
              <a:buFont typeface="Arial"/>
              <a:buChar char="•"/>
              <a:defRPr sz="1800">
                <a:solidFill>
                  <a:srgbClr val="0070C0"/>
                </a:solidFill>
                <a:latin typeface="IBM Plex Mono Tex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a:lstStyle>
          <a:p>
            <a:pPr marL="0" indent="0" algn="just">
              <a:lnSpc>
                <a:spcPct val="120000"/>
              </a:lnSpc>
              <a:spcBef>
                <a:spcPts val="1400"/>
              </a:spcBef>
              <a:buNone/>
              <a:defRPr/>
            </a:pPr>
            <a:r>
              <a:rPr lang="en-US" sz="2800" i="0">
                <a:solidFill>
                  <a:srgbClr val="0B49CB"/>
                </a:solidFill>
                <a:latin typeface="Noto Sans"/>
                <a:ea typeface="Noto Sans"/>
                <a:cs typeface="Noto Sans"/>
              </a:rPr>
              <a:t>Executive Summary</a:t>
            </a:r>
            <a:endParaRPr sz="2800" i="0">
              <a:latin typeface="Noto Sans"/>
              <a:cs typeface="Noto Sans"/>
            </a:endParaRPr>
          </a:p>
          <a:p>
            <a:pPr algn="just">
              <a:lnSpc>
                <a:spcPct val="120000"/>
              </a:lnSpc>
              <a:spcBef>
                <a:spcPts val="1400"/>
              </a:spcBef>
              <a:defRPr/>
            </a:pPr>
            <a:r>
              <a:rPr lang="en-US" sz="2800" i="0">
                <a:solidFill>
                  <a:schemeClr val="accent3">
                    <a:lumMod val="25000"/>
                  </a:schemeClr>
                </a:solidFill>
                <a:latin typeface="Noto Sans"/>
                <a:ea typeface="Noto Sans"/>
                <a:cs typeface="Noto Sans"/>
              </a:rPr>
              <a:t>Data collection methodology:</a:t>
            </a:r>
            <a:endParaRPr sz="2800" i="0">
              <a:latin typeface="Noto Sans"/>
              <a:cs typeface="Noto Sans"/>
            </a:endParaRPr>
          </a:p>
          <a:p>
            <a:pPr lvl="1" algn="just">
              <a:lnSpc>
                <a:spcPct val="120000"/>
              </a:lnSpc>
              <a:spcBef>
                <a:spcPts val="1400"/>
              </a:spcBef>
              <a:defRPr/>
            </a:pPr>
            <a:r>
              <a:rPr lang="en-US" sz="2800" i="0">
                <a:solidFill>
                  <a:schemeClr val="bg2">
                    <a:lumMod val="50000"/>
                  </a:schemeClr>
                </a:solidFill>
                <a:latin typeface="Noto Sans"/>
                <a:ea typeface="Noto Sans"/>
                <a:cs typeface="Noto Sans"/>
              </a:rPr>
              <a:t>Data was collected from the publicly available data from Wikipedia</a:t>
            </a:r>
            <a:endParaRPr sz="2800" i="0">
              <a:latin typeface="Noto Sans"/>
              <a:cs typeface="Noto Sans"/>
            </a:endParaRPr>
          </a:p>
          <a:p>
            <a:pPr algn="just">
              <a:lnSpc>
                <a:spcPct val="120000"/>
              </a:lnSpc>
              <a:spcBef>
                <a:spcPts val="1400"/>
              </a:spcBef>
              <a:defRPr/>
            </a:pPr>
            <a:r>
              <a:rPr lang="en-US" sz="2800" i="0">
                <a:solidFill>
                  <a:schemeClr val="accent3">
                    <a:lumMod val="25000"/>
                  </a:schemeClr>
                </a:solidFill>
                <a:latin typeface="Noto Sans"/>
                <a:ea typeface="Noto Sans"/>
                <a:cs typeface="Noto Sans"/>
              </a:rPr>
              <a:t>Perform data wrangling</a:t>
            </a:r>
            <a:endParaRPr sz="2800" i="0">
              <a:latin typeface="Noto Sans"/>
              <a:cs typeface="Noto Sans"/>
            </a:endParaRPr>
          </a:p>
          <a:p>
            <a:pPr lvl="1" algn="just">
              <a:lnSpc>
                <a:spcPct val="120000"/>
              </a:lnSpc>
              <a:spcBef>
                <a:spcPts val="1400"/>
              </a:spcBef>
              <a:defRPr/>
            </a:pPr>
            <a:r>
              <a:rPr lang="en-US" sz="2800" i="0">
                <a:solidFill>
                  <a:schemeClr val="bg2">
                    <a:lumMod val="50000"/>
                  </a:schemeClr>
                </a:solidFill>
                <a:latin typeface="Noto Sans"/>
                <a:ea typeface="Noto Sans"/>
                <a:cs typeface="Noto Sans"/>
              </a:rPr>
              <a:t>The data collected from Wikipedia was in the form of HTML and it was converted to CSV.</a:t>
            </a:r>
            <a:endParaRPr sz="2800" i="0">
              <a:latin typeface="Noto Sans"/>
              <a:cs typeface="Noto Sans"/>
            </a:endParaRPr>
          </a:p>
          <a:p>
            <a:pPr algn="just">
              <a:lnSpc>
                <a:spcPct val="120000"/>
              </a:lnSpc>
              <a:spcBef>
                <a:spcPts val="1400"/>
              </a:spcBef>
              <a:defRPr/>
            </a:pPr>
            <a:r>
              <a:rPr lang="en-US" sz="2800" i="0">
                <a:solidFill>
                  <a:schemeClr val="accent3">
                    <a:lumMod val="25000"/>
                  </a:schemeClr>
                </a:solidFill>
                <a:latin typeface="Noto Sans"/>
                <a:ea typeface="Noto Sans"/>
                <a:cs typeface="Noto Sans"/>
              </a:rPr>
              <a:t>Perform exploratory data analysis (EDA) using visualization and SQL</a:t>
            </a:r>
            <a:endParaRPr sz="2800" i="0">
              <a:latin typeface="Noto Sans"/>
              <a:cs typeface="Noto Sans"/>
            </a:endParaRPr>
          </a:p>
          <a:p>
            <a:pPr algn="just">
              <a:lnSpc>
                <a:spcPct val="120000"/>
              </a:lnSpc>
              <a:spcBef>
                <a:spcPts val="1400"/>
              </a:spcBef>
              <a:defRPr/>
            </a:pPr>
            <a:r>
              <a:rPr lang="en-US" sz="2800" i="0">
                <a:solidFill>
                  <a:schemeClr val="accent3">
                    <a:lumMod val="25000"/>
                  </a:schemeClr>
                </a:solidFill>
                <a:latin typeface="Noto Sans"/>
                <a:ea typeface="Noto Sans"/>
                <a:cs typeface="Noto Sans"/>
              </a:rPr>
              <a:t>Perform interactive visual analytics using Folium and </a:t>
            </a:r>
            <a:r>
              <a:rPr lang="en-US" sz="2800" i="0">
                <a:solidFill>
                  <a:schemeClr val="accent3">
                    <a:lumMod val="25000"/>
                  </a:schemeClr>
                </a:solidFill>
                <a:latin typeface="Noto Sans"/>
                <a:ea typeface="Noto Sans"/>
                <a:cs typeface="Noto Sans"/>
              </a:rPr>
              <a:t>Plotly</a:t>
            </a:r>
            <a:r>
              <a:rPr lang="en-US" sz="2800" i="0">
                <a:solidFill>
                  <a:schemeClr val="accent3">
                    <a:lumMod val="25000"/>
                  </a:schemeClr>
                </a:solidFill>
                <a:latin typeface="Noto Sans"/>
                <a:ea typeface="Noto Sans"/>
                <a:cs typeface="Noto Sans"/>
              </a:rPr>
              <a:t> Dash</a:t>
            </a:r>
            <a:endParaRPr sz="2800" i="0">
              <a:latin typeface="Noto Sans"/>
              <a:cs typeface="Noto Sans"/>
            </a:endParaRPr>
          </a:p>
          <a:p>
            <a:pPr algn="just">
              <a:lnSpc>
                <a:spcPct val="120000"/>
              </a:lnSpc>
              <a:spcBef>
                <a:spcPts val="1400"/>
              </a:spcBef>
              <a:defRPr/>
            </a:pPr>
            <a:r>
              <a:rPr lang="en-US" sz="2800" i="0">
                <a:solidFill>
                  <a:schemeClr val="accent3">
                    <a:lumMod val="25000"/>
                  </a:schemeClr>
                </a:solidFill>
                <a:latin typeface="Noto Sans"/>
                <a:ea typeface="Noto Sans"/>
                <a:cs typeface="Noto Sans"/>
              </a:rPr>
              <a:t>Perform predictive analysis using classification models</a:t>
            </a:r>
            <a:endParaRPr sz="2800" i="0">
              <a:latin typeface="Noto Sans"/>
              <a:cs typeface="Noto Sans"/>
            </a:endParaRPr>
          </a:p>
          <a:p>
            <a:pPr lvl="1" algn="just">
              <a:lnSpc>
                <a:spcPct val="120000"/>
              </a:lnSpc>
              <a:spcBef>
                <a:spcPts val="1400"/>
              </a:spcBef>
              <a:defRPr/>
            </a:pPr>
            <a:r>
              <a:rPr lang="en-US" sz="2800" i="0">
                <a:solidFill>
                  <a:schemeClr val="bg2">
                    <a:lumMod val="50000"/>
                  </a:schemeClr>
                </a:solidFill>
                <a:latin typeface="Noto Sans"/>
                <a:ea typeface="Noto Sans"/>
                <a:cs typeface="Noto Sans"/>
              </a:rPr>
              <a:t>The failure and success of a launch is one-hot encoded as the Column ‘Class’ in a dataframe. </a:t>
            </a:r>
            <a:endParaRPr sz="2800" i="0">
              <a:solidFill>
                <a:schemeClr val="bg2">
                  <a:lumMod val="50000"/>
                </a:schemeClr>
              </a:solidFill>
              <a:latin typeface="Noto Sans"/>
              <a:cs typeface="Noto Sans"/>
            </a:endParaRPr>
          </a:p>
          <a:p>
            <a:pPr lvl="1" algn="just">
              <a:lnSpc>
                <a:spcPct val="120000"/>
              </a:lnSpc>
              <a:spcBef>
                <a:spcPts val="1399"/>
              </a:spcBef>
              <a:defRPr/>
            </a:pPr>
            <a:r>
              <a:rPr lang="en-US" sz="2800" i="0">
                <a:solidFill>
                  <a:schemeClr val="bg2">
                    <a:lumMod val="50000"/>
                  </a:schemeClr>
                </a:solidFill>
                <a:latin typeface="Noto Sans"/>
                <a:ea typeface="Noto Sans"/>
                <a:cs typeface="Noto Sans"/>
              </a:rPr>
              <a:t>The whole dataset is split into a train and test set after scaling and standardization</a:t>
            </a:r>
            <a:endParaRPr lang="en-US" sz="2800" i="0">
              <a:solidFill>
                <a:schemeClr val="bg2">
                  <a:lumMod val="50000"/>
                </a:schemeClr>
              </a:solidFill>
              <a:latin typeface="Noto Sans"/>
              <a:ea typeface="Noto Sans"/>
              <a:cs typeface="Noto Sans"/>
            </a:endParaRPr>
          </a:p>
          <a:p>
            <a:pPr lvl="1" algn="just">
              <a:lnSpc>
                <a:spcPct val="120000"/>
              </a:lnSpc>
              <a:spcBef>
                <a:spcPts val="1399"/>
              </a:spcBef>
              <a:defRPr/>
            </a:pPr>
            <a:r>
              <a:rPr lang="en-US" sz="2800" i="0">
                <a:solidFill>
                  <a:schemeClr val="bg2">
                    <a:lumMod val="50000"/>
                  </a:schemeClr>
                </a:solidFill>
                <a:latin typeface="Noto Sans"/>
                <a:ea typeface="Noto Sans"/>
                <a:cs typeface="Noto Sans"/>
              </a:rPr>
              <a:t>The data is fit to various methods viz Decision Trees, SVM, Logistic Regression, kNN etc and the most accurate model is determined to be the kNN method and used to predict the price.</a:t>
            </a:r>
            <a:endParaRPr lang="en-US" sz="2800" i="0">
              <a:solidFill>
                <a:schemeClr val="bg2">
                  <a:lumMod val="50000"/>
                </a:schemeClr>
              </a:solidFill>
              <a:latin typeface="Noto Sans"/>
              <a:ea typeface="Noto Sans"/>
              <a:cs typeface="Noto Sans"/>
            </a:endParaRPr>
          </a:p>
          <a:p>
            <a:pPr lvl="1" algn="just">
              <a:lnSpc>
                <a:spcPct val="120000"/>
              </a:lnSpc>
              <a:spcBef>
                <a:spcPts val="1399"/>
              </a:spcBef>
              <a:defRPr/>
            </a:pPr>
            <a:endParaRPr sz="2800" i="0">
              <a:latin typeface="Noto Sans"/>
              <a:cs typeface="Noto Sans"/>
            </a:endParaRPr>
          </a:p>
        </p:txBody>
      </p:sp>
      <p:sp>
        <p:nvSpPr>
          <p:cNvPr id="1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Methodology</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12"/>
          </p:nvPr>
        </p:nvSpPr>
        <p:spPr bwMode="auto"/>
        <p:txBody>
          <a:bodyPr/>
          <a:lstStyle/>
          <a:p>
            <a:pPr>
              <a:defRPr/>
            </a:pPr>
            <a:fld id="{5075537C-CA84-1446-933C-8E9D027F9201}" type="slidenum">
              <a:rPr lang="en-US"/>
              <a:t>7</a:t>
            </a:fld>
            <a:endParaRPr lang="en-US"/>
          </a:p>
        </p:txBody>
      </p:sp>
      <p:sp>
        <p:nvSpPr>
          <p:cNvPr id="5" name="Content Placeholder 4"/>
          <p:cNvSpPr>
            <a:spLocks noGrp="1"/>
          </p:cNvSpPr>
          <p:nvPr>
            <p:ph idx="4294967295"/>
          </p:nvPr>
        </p:nvSpPr>
        <p:spPr bwMode="auto">
          <a:xfrm flipH="0" flipV="0">
            <a:off x="770010" y="1825624"/>
            <a:ext cx="10515600" cy="517524"/>
          </a:xfrm>
          <a:prstGeom prst="rect">
            <a:avLst/>
          </a:prstGeom>
        </p:spPr>
        <p:txBody>
          <a:bodyPr/>
          <a:lstStyle/>
          <a:p>
            <a:pPr>
              <a:lnSpc>
                <a:spcPct val="100000"/>
              </a:lnSpc>
              <a:spcBef>
                <a:spcPts val="1400"/>
              </a:spcBef>
              <a:defRPr/>
            </a:pPr>
            <a:r>
              <a:rPr lang="en-US" sz="2200">
                <a:solidFill>
                  <a:schemeClr val="accent3">
                    <a:lumMod val="25000"/>
                  </a:schemeClr>
                </a:solidFill>
                <a:latin typeface="Abadi"/>
              </a:rPr>
              <a:t>The data set was collected from Wikipedia. </a:t>
            </a:r>
            <a:endParaRPr/>
          </a:p>
          <a:p>
            <a:pPr marL="0" indent="0">
              <a:buNone/>
              <a:defRPr/>
            </a:pPr>
            <a:endParaRPr lang="en-US"/>
          </a:p>
        </p:txBody>
      </p:sp>
      <p:sp>
        <p:nvSpPr>
          <p:cNvPr id="12"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Data Collection</a:t>
            </a:r>
            <a:endParaRPr lang="en-US">
              <a:solidFill>
                <a:srgbClr val="0B49CB"/>
              </a:solidFill>
            </a:endParaRPr>
          </a:p>
        </p:txBody>
      </p:sp>
      <p:graphicFrame>
        <p:nvGraphicFramePr>
          <p:cNvPr id="29981979" name=""/>
          <p:cNvGraphicFramePr>
            <a:graphicFrameLocks xmlns:a="http://schemas.openxmlformats.org/drawingml/2006/main"/>
          </p:cNvGraphicFramePr>
          <p:nvPr/>
        </p:nvGraphicFramePr>
        <p:xfrm flipH="0" flipV="0">
          <a:off x="2070099" y="2294874"/>
          <a:ext cx="6198504" cy="4132336"/>
          <a:chOff x="0" y="0"/>
          <a:chExt cx="6198504" cy="4132336"/>
        </p:xfrm>
        <a:graphic>
          <a:graphicData uri="http://schemas.openxmlformats.org/drawingml/2006/diagram">
            <dgm:relIds xmlns:dgm="http://schemas.openxmlformats.org/drawingml/2006/diagram" xmlns:r="http://schemas.openxmlformats.org/officeDocument/2006/relationships" r:dm="rId5" r:lo="rId7" r:cs="rId6"/>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12"/>
          </p:nvPr>
        </p:nvSpPr>
        <p:spPr bwMode="auto"/>
        <p:txBody>
          <a:bodyPr/>
          <a:lstStyle/>
          <a:p>
            <a:pPr>
              <a:defRPr/>
            </a:pPr>
            <a:fld id="{5075537C-CA84-1446-933C-8E9D027F9201}" type="slidenum">
              <a:rPr lang="en-US"/>
              <a:t>8</a:t>
            </a:fld>
            <a:endParaRPr lang="en-US"/>
          </a:p>
        </p:txBody>
      </p:sp>
      <p:sp>
        <p:nvSpPr>
          <p:cNvPr id="5" name="Content Placeholder 4"/>
          <p:cNvSpPr>
            <a:spLocks noGrp="1"/>
          </p:cNvSpPr>
          <p:nvPr>
            <p:ph idx="4294967295"/>
          </p:nvPr>
        </p:nvSpPr>
        <p:spPr bwMode="auto">
          <a:xfrm>
            <a:off x="5910261"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defRPr/>
            </a:pPr>
            <a:endParaRPr lang="en-US" sz="2200">
              <a:solidFill>
                <a:srgbClr val="1C7DDB"/>
              </a:solidFill>
              <a:latin typeface="Abadi"/>
            </a:endParaRPr>
          </a:p>
          <a:p>
            <a:pPr marL="0" indent="0">
              <a:buNone/>
              <a:defRPr/>
            </a:pPr>
            <a:endParaRPr lang="en-US" sz="2200">
              <a:solidFill>
                <a:srgbClr val="1C7DDB"/>
              </a:solidFill>
              <a:latin typeface="Abadi"/>
            </a:endParaRPr>
          </a:p>
          <a:p>
            <a:pPr marL="0" indent="0">
              <a:buNone/>
              <a:defRPr/>
            </a:pPr>
            <a:endParaRPr lang="en-US" sz="2200">
              <a:solidFill>
                <a:srgbClr val="1C7DDB"/>
              </a:solidFill>
              <a:latin typeface="Abadi"/>
            </a:endParaRPr>
          </a:p>
          <a:p>
            <a:pPr marL="0" indent="0">
              <a:buNone/>
              <a:defRPr/>
            </a:pPr>
            <a:endParaRPr lang="en-US" sz="2200">
              <a:solidFill>
                <a:srgbClr val="1C7DDB"/>
              </a:solidFill>
              <a:latin typeface="Abadi"/>
            </a:endParaRPr>
          </a:p>
          <a:p>
            <a:pPr marL="0" indent="0">
              <a:buNone/>
              <a:defRPr/>
            </a:pPr>
            <a:r>
              <a:rPr lang="en-US" sz="2200">
                <a:solidFill>
                  <a:srgbClr val="1C7DDB"/>
                </a:solidFill>
                <a:latin typeface="Abadi"/>
              </a:rPr>
              <a:t>Place your flowchart of SpaceX API calls </a:t>
            </a:r>
            <a:r>
              <a:rPr lang="en-US" sz="2200">
                <a:solidFill>
                  <a:srgbClr val="1C7DDB"/>
                </a:solidFill>
                <a:latin typeface="Abadi"/>
              </a:rPr>
              <a:t>here</a:t>
            </a:r>
            <a:endParaRPr lang="en-US">
              <a:cs typeface="Calibri"/>
            </a:endParaRPr>
          </a:p>
        </p:txBody>
      </p:sp>
      <p:sp>
        <p:nvSpPr>
          <p:cNvPr id="3" name="Text Placeholder 2"/>
          <p:cNvSpPr>
            <a:spLocks noGrp="1"/>
          </p:cNvSpPr>
          <p:nvPr>
            <p:ph type="body" sz="half" idx="4294967295"/>
          </p:nvPr>
        </p:nvSpPr>
        <p:spPr bwMode="auto">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defRPr/>
            </a:pPr>
            <a:r>
              <a:rPr lang="en-US" sz="2200">
                <a:solidFill>
                  <a:schemeClr val="accent3">
                    <a:lumMod val="25000"/>
                  </a:schemeClr>
                </a:solidFill>
                <a:latin typeface="Abadi"/>
              </a:rPr>
              <a:t>Present your data collection with SpaceX REST calls using key phrases and flowcharts</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Add the GitHub URL of the completed SpaceX API calls notebook </a:t>
            </a:r>
            <a:r>
              <a:rPr lang="en-US" sz="2200">
                <a:solidFill>
                  <a:srgbClr val="1C7DDB"/>
                </a:solidFill>
                <a:latin typeface="Abadi"/>
              </a:rPr>
              <a:t>(must include completed code cell and outcome cell), </a:t>
            </a:r>
            <a:r>
              <a:rPr lang="en-US" sz="2200">
                <a:solidFill>
                  <a:schemeClr val="accent3">
                    <a:lumMod val="25000"/>
                  </a:schemeClr>
                </a:solidFill>
                <a:latin typeface="Abadi"/>
              </a:rPr>
              <a:t>as an external reference and peer-review purpose</a:t>
            </a:r>
            <a:endParaRPr/>
          </a:p>
          <a:p>
            <a:pPr>
              <a:defRPr/>
            </a:pPr>
            <a:endParaRPr lang="en-US"/>
          </a:p>
          <a:p>
            <a:pPr>
              <a:defRPr/>
            </a:pPr>
            <a:endParaRPr lang="en-US"/>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Data Collection – SpaceX API</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12"/>
          </p:nvPr>
        </p:nvSpPr>
        <p:spPr bwMode="auto"/>
        <p:txBody>
          <a:bodyPr/>
          <a:lstStyle/>
          <a:p>
            <a:pPr>
              <a:defRPr/>
            </a:pPr>
            <a:fld id="{5075537C-CA84-1446-933C-8E9D027F9201}" type="slidenum">
              <a:rPr lang="en-US"/>
              <a:t>9</a:t>
            </a:fld>
            <a:endParaRPr lang="en-US"/>
          </a:p>
        </p:txBody>
      </p:sp>
      <p:sp>
        <p:nvSpPr>
          <p:cNvPr id="3" name="Text Placeholder 2"/>
          <p:cNvSpPr>
            <a:spLocks noGrp="1"/>
          </p:cNvSpPr>
          <p:nvPr>
            <p:ph type="body" sz="half" idx="4294967295"/>
          </p:nvPr>
        </p:nvSpPr>
        <p:spPr bwMode="auto">
          <a:xfrm>
            <a:off x="922411" y="1792288"/>
            <a:ext cx="3932238" cy="3811587"/>
          </a:xfrm>
          <a:prstGeom prst="rect">
            <a:avLst/>
          </a:prstGeom>
        </p:spPr>
        <p:txBody>
          <a:bodyPr lIns="91440" tIns="45720" rIns="91440" bIns="45720" anchor="t">
            <a:noAutofit/>
          </a:bodyPr>
          <a:lstStyle/>
          <a:p>
            <a:pPr>
              <a:lnSpc>
                <a:spcPct val="100000"/>
              </a:lnSpc>
              <a:spcBef>
                <a:spcPts val="1400"/>
              </a:spcBef>
              <a:defRPr/>
            </a:pPr>
            <a:r>
              <a:rPr lang="en-US" sz="2200">
                <a:solidFill>
                  <a:schemeClr val="accent3">
                    <a:lumMod val="25000"/>
                  </a:schemeClr>
                </a:solidFill>
                <a:latin typeface="Abadi"/>
              </a:rPr>
              <a:t>Present your web scraping process using key phrases and flowcharts</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Add the GitHub URL of the completed web scraping notebook, as an external reference and peer-review purpose</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endParaRPr lang="en-US">
              <a:solidFill>
                <a:srgbClr val="1C7DDB"/>
              </a:solidFill>
              <a:latin typeface="Abadi"/>
            </a:endParaRPr>
          </a:p>
        </p:txBody>
      </p:sp>
      <p:sp>
        <p:nvSpPr>
          <p:cNvPr id="11" name="Title 1"/>
          <p:cNvSpPr txBox="1"/>
          <p:nvPr/>
        </p:nvSpPr>
        <p:spPr bwMode="auto">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Data Collection - Scraping</a:t>
            </a:r>
            <a:endParaRPr lang="en-US">
              <a:solidFill>
                <a:srgbClr val="0B49CB"/>
              </a:solidFill>
            </a:endParaRPr>
          </a:p>
        </p:txBody>
      </p:sp>
      <p:sp>
        <p:nvSpPr>
          <p:cNvPr id="2" name="Content Placeholder 4"/>
          <p:cNvSpPr txBox="1"/>
          <p:nvPr/>
        </p:nvSpPr>
        <p:spPr bwMode="auto">
          <a:xfrm>
            <a:off x="5910261"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a:lnSpc>
                <a:spcPct val="90000"/>
              </a:lnSpc>
              <a:spcBef>
                <a:spcPts val="1000"/>
              </a:spcBef>
              <a:buFont typeface="Arial"/>
              <a:buChar char="•"/>
              <a:defRPr sz="2800">
                <a:solidFill>
                  <a:schemeClr val="tx1"/>
                </a:solidFill>
                <a:latin typeface="+mn-lt"/>
                <a:ea typeface="+mn-ea"/>
                <a:cs typeface="+mn-cs"/>
              </a:defRPr>
            </a:lvl1pPr>
            <a:lvl2pPr marL="685800" indent="-228600" algn="l" defTabSz="914400">
              <a:lnSpc>
                <a:spcPct val="90000"/>
              </a:lnSpc>
              <a:spcBef>
                <a:spcPts val="500"/>
              </a:spcBef>
              <a:buFont typeface="Arial"/>
              <a:buChar char="•"/>
              <a:defRPr sz="2400">
                <a:solidFill>
                  <a:schemeClr val="tx1"/>
                </a:solidFill>
                <a:latin typeface="+mn-lt"/>
                <a:ea typeface="+mn-ea"/>
                <a:cs typeface="+mn-cs"/>
              </a:defRPr>
            </a:lvl2pPr>
            <a:lvl3pPr marL="1143000" indent="-228600" algn="l" defTabSz="914400">
              <a:lnSpc>
                <a:spcPct val="90000"/>
              </a:lnSpc>
              <a:spcBef>
                <a:spcPts val="500"/>
              </a:spcBef>
              <a:buFont typeface="Arial"/>
              <a:buChar char="•"/>
              <a:defRPr sz="2000">
                <a:solidFill>
                  <a:schemeClr val="tx1"/>
                </a:solidFill>
                <a:latin typeface="+mn-lt"/>
                <a:ea typeface="+mn-ea"/>
                <a:cs typeface="+mn-cs"/>
              </a:defRPr>
            </a:lvl3pPr>
            <a:lvl4pPr marL="1600200" indent="-228600" algn="l" defTabSz="914400">
              <a:lnSpc>
                <a:spcPct val="90000"/>
              </a:lnSpc>
              <a:spcBef>
                <a:spcPts val="500"/>
              </a:spcBef>
              <a:buFont typeface="Arial"/>
              <a:buChar char="•"/>
              <a:defRPr sz="1800">
                <a:solidFill>
                  <a:schemeClr val="tx1"/>
                </a:solidFill>
                <a:latin typeface="+mn-lt"/>
                <a:ea typeface="+mn-ea"/>
                <a:cs typeface="+mn-cs"/>
              </a:defRPr>
            </a:lvl4pPr>
            <a:lvl5pPr marL="2057400" indent="-228600" algn="l" defTabSz="914400">
              <a:lnSpc>
                <a:spcPct val="90000"/>
              </a:lnSpc>
              <a:spcBef>
                <a:spcPts val="500"/>
              </a:spcBef>
              <a:buFont typeface="Arial"/>
              <a:buChar char="•"/>
              <a:defRPr sz="1800">
                <a:solidFill>
                  <a:schemeClr val="tx1"/>
                </a:solidFill>
                <a:latin typeface="+mn-l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a:lstStyle>
          <a:p>
            <a:pPr marL="0" indent="0">
              <a:buFont typeface="Arial"/>
              <a:buNone/>
              <a:defRPr/>
            </a:pPr>
            <a:endParaRPr lang="en-US" sz="2200">
              <a:solidFill>
                <a:srgbClr val="1C7DDB"/>
              </a:solidFill>
              <a:latin typeface="Abadi"/>
            </a:endParaRPr>
          </a:p>
          <a:p>
            <a:pPr marL="0" indent="0">
              <a:buFont typeface="Arial"/>
              <a:buNone/>
              <a:defRPr/>
            </a:pPr>
            <a:endParaRPr lang="en-US" sz="2200">
              <a:solidFill>
                <a:srgbClr val="1C7DDB"/>
              </a:solidFill>
              <a:latin typeface="Abadi"/>
            </a:endParaRPr>
          </a:p>
          <a:p>
            <a:pPr marL="0" indent="0">
              <a:buFont typeface="Arial"/>
              <a:buNone/>
              <a:defRPr/>
            </a:pPr>
            <a:endParaRPr lang="en-US" sz="2200">
              <a:solidFill>
                <a:srgbClr val="1C7DDB"/>
              </a:solidFill>
              <a:latin typeface="Abadi"/>
            </a:endParaRPr>
          </a:p>
          <a:p>
            <a:pPr marL="0" indent="0">
              <a:buFont typeface="Arial"/>
              <a:buNone/>
              <a:defRPr/>
            </a:pPr>
            <a:endParaRPr lang="en-US" sz="2200">
              <a:solidFill>
                <a:srgbClr val="1C7DDB"/>
              </a:solidFill>
              <a:latin typeface="Abadi"/>
            </a:endParaRPr>
          </a:p>
          <a:p>
            <a:pPr marL="0" indent="0">
              <a:buNone/>
              <a:defRPr/>
            </a:pPr>
            <a:r>
              <a:rPr lang="en-US" sz="2200">
                <a:solidFill>
                  <a:srgbClr val="1C7DDB"/>
                </a:solidFill>
                <a:latin typeface="Abadi"/>
              </a:rPr>
              <a:t>Place your flowchart of web scraping here</a:t>
            </a:r>
            <a:endParaRPr lang="en-US">
              <a:cs typeface="Calibri"/>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heme>
</file>

<file path=ppt/theme/theme2.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emplate/>
  <TotalTime>0</TotalTime>
  <Words>0</Words>
  <Application>ONLYOFFICE/8.0.1.31</Application>
  <DocSecurity>0</DocSecurity>
  <PresentationFormat>Widescreen</PresentationFormat>
  <Paragraphs>0</Paragraphs>
  <Slides>47</Slides>
  <Notes>47</Notes>
  <HiddenSlides>0</HiddenSlides>
  <MMClips>2</MMClips>
  <ScaleCrop>0</ScaleCrop>
  <HeadingPairs>
    <vt:vector size="4" baseType="variant">
      <vt:variant>
        <vt:lpstr>Theme</vt:lpstr>
      </vt:variant>
      <vt:variant>
        <vt:i4>1</vt:i4>
      </vt:variant>
      <vt:variant>
        <vt:lpstr>Slide Titles</vt:lpstr>
      </vt:variant>
      <vt:variant>
        <vt:i4>47</vt:i4>
      </vt:variant>
    </vt:vector>
  </HeadingPairs>
  <TitlesOfParts>
    <vt:vector size="48"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subject/>
  <dc:creator>YAN Luo</dc:creator>
  <cp:keywords/>
  <dc:description/>
  <dc:identifier/>
  <dc:language/>
  <cp:lastModifiedBy/>
  <cp:revision>200</cp:revision>
  <dcterms:created xsi:type="dcterms:W3CDTF">2021-04-29T18:58:34Z</dcterms:created>
  <dcterms:modified xsi:type="dcterms:W3CDTF">2024-05-26T07:13:59Z</dcterms:modified>
  <cp:category/>
  <cp:contentStatus/>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